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6" r:id="rId1"/>
  </p:sldMasterIdLst>
  <p:notesMasterIdLst>
    <p:notesMasterId r:id="rId51"/>
  </p:notesMasterIdLst>
  <p:handoutMasterIdLst>
    <p:handoutMasterId r:id="rId52"/>
  </p:handoutMasterIdLst>
  <p:sldIdLst>
    <p:sldId id="322" r:id="rId2"/>
    <p:sldId id="329" r:id="rId3"/>
    <p:sldId id="333" r:id="rId4"/>
    <p:sldId id="337" r:id="rId5"/>
    <p:sldId id="331" r:id="rId6"/>
    <p:sldId id="332" r:id="rId7"/>
    <p:sldId id="334" r:id="rId8"/>
    <p:sldId id="262" r:id="rId9"/>
    <p:sldId id="266" r:id="rId10"/>
    <p:sldId id="265" r:id="rId11"/>
    <p:sldId id="267" r:id="rId12"/>
    <p:sldId id="268" r:id="rId13"/>
    <p:sldId id="270" r:id="rId14"/>
    <p:sldId id="272" r:id="rId15"/>
    <p:sldId id="336" r:id="rId16"/>
    <p:sldId id="273" r:id="rId17"/>
    <p:sldId id="269" r:id="rId18"/>
    <p:sldId id="275" r:id="rId19"/>
    <p:sldId id="277" r:id="rId20"/>
    <p:sldId id="287" r:id="rId21"/>
    <p:sldId id="296" r:id="rId22"/>
    <p:sldId id="311" r:id="rId23"/>
    <p:sldId id="312" r:id="rId24"/>
    <p:sldId id="328" r:id="rId25"/>
    <p:sldId id="327" r:id="rId26"/>
    <p:sldId id="335" r:id="rId27"/>
    <p:sldId id="310" r:id="rId28"/>
    <p:sldId id="278" r:id="rId29"/>
    <p:sldId id="280" r:id="rId30"/>
    <p:sldId id="283" r:id="rId31"/>
    <p:sldId id="284" r:id="rId32"/>
    <p:sldId id="285" r:id="rId33"/>
    <p:sldId id="288" r:id="rId34"/>
    <p:sldId id="316" r:id="rId35"/>
    <p:sldId id="291" r:id="rId36"/>
    <p:sldId id="318" r:id="rId37"/>
    <p:sldId id="319" r:id="rId38"/>
    <p:sldId id="320" r:id="rId39"/>
    <p:sldId id="323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09" r:id="rId50"/>
  </p:sldIdLst>
  <p:sldSz cx="9144000" cy="5143500" type="screen16x9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84240" autoAdjust="0"/>
  </p:normalViewPr>
  <p:slideViewPr>
    <p:cSldViewPr>
      <p:cViewPr varScale="1">
        <p:scale>
          <a:sx n="93" d="100"/>
          <a:sy n="93" d="100"/>
        </p:scale>
        <p:origin x="66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3328C-95A1-4586-9D92-BC6889BB970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5EA06A7-D883-4D53-A447-C3B8B2DD4876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1. Aktivis</a:t>
          </a:r>
          <a:endParaRPr lang="en-US" dirty="0">
            <a:solidFill>
              <a:schemeClr val="tx1"/>
            </a:solidFill>
          </a:endParaRPr>
        </a:p>
      </dgm:t>
    </dgm:pt>
    <dgm:pt modelId="{97E1C3B3-0C2E-4424-B67A-5CC5043B6450}" type="parTrans" cxnId="{46818C41-F0D1-41F9-94DB-3712014B34C1}">
      <dgm:prSet/>
      <dgm:spPr/>
      <dgm:t>
        <a:bodyPr/>
        <a:lstStyle/>
        <a:p>
          <a:endParaRPr lang="en-US"/>
        </a:p>
      </dgm:t>
    </dgm:pt>
    <dgm:pt modelId="{2D869213-02DB-400E-9364-543F9F23ED05}" type="sibTrans" cxnId="{46818C41-F0D1-41F9-94DB-3712014B34C1}">
      <dgm:prSet/>
      <dgm:spPr/>
      <dgm:t>
        <a:bodyPr/>
        <a:lstStyle/>
        <a:p>
          <a:endParaRPr lang="en-US"/>
        </a:p>
      </dgm:t>
    </dgm:pt>
    <dgm:pt modelId="{DF1175EB-E516-4545-9FB5-79C9785ACEF1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4. Apolitik</a:t>
          </a:r>
          <a:endParaRPr lang="en-US" dirty="0">
            <a:solidFill>
              <a:schemeClr val="tx1"/>
            </a:solidFill>
          </a:endParaRPr>
        </a:p>
      </dgm:t>
    </dgm:pt>
    <dgm:pt modelId="{ED84B830-0E23-41D9-AAEA-A80F1D8859AA}" type="parTrans" cxnId="{AF47CA46-0DCB-41CB-9E2D-6AB6F3FFC54F}">
      <dgm:prSet/>
      <dgm:spPr/>
      <dgm:t>
        <a:bodyPr/>
        <a:lstStyle/>
        <a:p>
          <a:endParaRPr lang="en-US"/>
        </a:p>
      </dgm:t>
    </dgm:pt>
    <dgm:pt modelId="{CCCDF4E2-1972-476F-B8DD-633604B9CBFB}" type="sibTrans" cxnId="{AF47CA46-0DCB-41CB-9E2D-6AB6F3FFC54F}">
      <dgm:prSet/>
      <dgm:spPr/>
      <dgm:t>
        <a:bodyPr/>
        <a:lstStyle/>
        <a:p>
          <a:endParaRPr lang="en-US"/>
        </a:p>
      </dgm:t>
    </dgm:pt>
    <dgm:pt modelId="{66CB2F0E-63C5-48F6-B96B-F0893354A8EE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2. Partisipan</a:t>
          </a:r>
          <a:endParaRPr lang="en-US" dirty="0">
            <a:solidFill>
              <a:schemeClr val="tx1"/>
            </a:solidFill>
          </a:endParaRPr>
        </a:p>
      </dgm:t>
    </dgm:pt>
    <dgm:pt modelId="{2C51DE96-53EE-435E-9CAE-3519FD2AA354}" type="parTrans" cxnId="{9944CC44-D492-40C5-93E1-81D8812970DE}">
      <dgm:prSet/>
      <dgm:spPr/>
      <dgm:t>
        <a:bodyPr/>
        <a:lstStyle/>
        <a:p>
          <a:endParaRPr lang="en-US"/>
        </a:p>
      </dgm:t>
    </dgm:pt>
    <dgm:pt modelId="{329BC24E-C44D-4B6D-A98E-356860B78CB2}" type="sibTrans" cxnId="{9944CC44-D492-40C5-93E1-81D8812970DE}">
      <dgm:prSet/>
      <dgm:spPr/>
      <dgm:t>
        <a:bodyPr/>
        <a:lstStyle/>
        <a:p>
          <a:endParaRPr lang="en-US"/>
        </a:p>
      </dgm:t>
    </dgm:pt>
    <dgm:pt modelId="{AA70497D-C293-4019-B30A-4FD77891607C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3. Penonton </a:t>
          </a:r>
          <a:endParaRPr lang="en-US" dirty="0">
            <a:solidFill>
              <a:schemeClr val="tx1"/>
            </a:solidFill>
          </a:endParaRPr>
        </a:p>
      </dgm:t>
    </dgm:pt>
    <dgm:pt modelId="{1E3EC496-2411-4D28-B574-82038BD4DDC8}" type="parTrans" cxnId="{2985A8B2-2BF0-4569-B43F-144048E6F97B}">
      <dgm:prSet/>
      <dgm:spPr/>
      <dgm:t>
        <a:bodyPr/>
        <a:lstStyle/>
        <a:p>
          <a:endParaRPr lang="en-US"/>
        </a:p>
      </dgm:t>
    </dgm:pt>
    <dgm:pt modelId="{87271510-A146-4295-853C-4A67543D6073}" type="sibTrans" cxnId="{2985A8B2-2BF0-4569-B43F-144048E6F97B}">
      <dgm:prSet/>
      <dgm:spPr/>
      <dgm:t>
        <a:bodyPr/>
        <a:lstStyle/>
        <a:p>
          <a:endParaRPr lang="en-US"/>
        </a:p>
      </dgm:t>
    </dgm:pt>
    <dgm:pt modelId="{27CBEFDF-D201-49D0-B7DD-CD81D77B9C69}" type="pres">
      <dgm:prSet presAssocID="{1023328C-95A1-4586-9D92-BC6889BB9703}" presName="compositeShape" presStyleCnt="0">
        <dgm:presLayoutVars>
          <dgm:dir/>
          <dgm:resizeHandles/>
        </dgm:presLayoutVars>
      </dgm:prSet>
      <dgm:spPr/>
    </dgm:pt>
    <dgm:pt modelId="{17BE0CC8-597B-4293-95DA-F23BD8F70663}" type="pres">
      <dgm:prSet presAssocID="{1023328C-95A1-4586-9D92-BC6889BB9703}" presName="pyramid" presStyleLbl="node1" presStyleIdx="0" presStyleCnt="1" custScaleX="169569" custScaleY="100000"/>
      <dgm:spPr/>
    </dgm:pt>
    <dgm:pt modelId="{79AF0FB2-0661-49DA-96F1-B821906E6418}" type="pres">
      <dgm:prSet presAssocID="{1023328C-95A1-4586-9D92-BC6889BB9703}" presName="theList" presStyleCnt="0"/>
      <dgm:spPr/>
    </dgm:pt>
    <dgm:pt modelId="{C86B718F-57C2-4D17-B6C1-71F1C1478FCB}" type="pres">
      <dgm:prSet presAssocID="{A5EA06A7-D883-4D53-A447-C3B8B2DD4876}" presName="aNode" presStyleLbl="fgAcc1" presStyleIdx="0" presStyleCnt="4" custScaleX="82739" custLinFactY="-51342" custLinFactNeighborX="2266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7E66-E02D-4D90-9E0E-27B763C081C2}" type="pres">
      <dgm:prSet presAssocID="{A5EA06A7-D883-4D53-A447-C3B8B2DD4876}" presName="aSpace" presStyleCnt="0"/>
      <dgm:spPr/>
    </dgm:pt>
    <dgm:pt modelId="{8D9766E1-04CB-4B41-993D-7843EDCC086F}" type="pres">
      <dgm:prSet presAssocID="{66CB2F0E-63C5-48F6-B96B-F0893354A8EE}" presName="aNode" presStyleLbl="fgAcc1" presStyleIdx="1" presStyleCnt="4" custScaleX="82739" custLinFactY="-71285" custLinFactNeighborX="2266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C7F71-3F43-45AA-BC08-3361E296C2DC}" type="pres">
      <dgm:prSet presAssocID="{66CB2F0E-63C5-48F6-B96B-F0893354A8EE}" presName="aSpace" presStyleCnt="0"/>
      <dgm:spPr/>
    </dgm:pt>
    <dgm:pt modelId="{C2F40ED8-5923-407B-9A8B-927717C9491C}" type="pres">
      <dgm:prSet presAssocID="{AA70497D-C293-4019-B30A-4FD77891607C}" presName="aNode" presStyleLbl="fgAcc1" presStyleIdx="2" presStyleCnt="4" custScaleX="82739" custLinFactY="-58107" custLinFactNeighborX="2266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709D3-DB4F-4F44-8EDC-DAF7F7952CC3}" type="pres">
      <dgm:prSet presAssocID="{AA70497D-C293-4019-B30A-4FD77891607C}" presName="aSpace" presStyleCnt="0"/>
      <dgm:spPr/>
    </dgm:pt>
    <dgm:pt modelId="{CBE83EFA-A51B-4534-98CC-D2C93E2B39A7}" type="pres">
      <dgm:prSet presAssocID="{DF1175EB-E516-4545-9FB5-79C9785ACEF1}" presName="aNode" presStyleLbl="fgAcc1" presStyleIdx="3" presStyleCnt="4" custScaleX="82739" custLinFactY="1018" custLinFactNeighborX="2266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C6A4D-81C6-4AC2-BEAC-01BCD28DAA9D}" type="pres">
      <dgm:prSet presAssocID="{DF1175EB-E516-4545-9FB5-79C9785ACEF1}" presName="aSpace" presStyleCnt="0"/>
      <dgm:spPr/>
    </dgm:pt>
  </dgm:ptLst>
  <dgm:cxnLst>
    <dgm:cxn modelId="{8ED64B2C-AC9F-4C36-8AF8-73A390D9C9D0}" type="presOf" srcId="{1023328C-95A1-4586-9D92-BC6889BB9703}" destId="{27CBEFDF-D201-49D0-B7DD-CD81D77B9C69}" srcOrd="0" destOrd="0" presId="urn:microsoft.com/office/officeart/2005/8/layout/pyramid2"/>
    <dgm:cxn modelId="{2985A8B2-2BF0-4569-B43F-144048E6F97B}" srcId="{1023328C-95A1-4586-9D92-BC6889BB9703}" destId="{AA70497D-C293-4019-B30A-4FD77891607C}" srcOrd="2" destOrd="0" parTransId="{1E3EC496-2411-4D28-B574-82038BD4DDC8}" sibTransId="{87271510-A146-4295-853C-4A67543D6073}"/>
    <dgm:cxn modelId="{AF47CA46-0DCB-41CB-9E2D-6AB6F3FFC54F}" srcId="{1023328C-95A1-4586-9D92-BC6889BB9703}" destId="{DF1175EB-E516-4545-9FB5-79C9785ACEF1}" srcOrd="3" destOrd="0" parTransId="{ED84B830-0E23-41D9-AAEA-A80F1D8859AA}" sibTransId="{CCCDF4E2-1972-476F-B8DD-633604B9CBFB}"/>
    <dgm:cxn modelId="{F5EBEF8B-9A2D-4378-BC18-885B44BC92E5}" type="presOf" srcId="{DF1175EB-E516-4545-9FB5-79C9785ACEF1}" destId="{CBE83EFA-A51B-4534-98CC-D2C93E2B39A7}" srcOrd="0" destOrd="0" presId="urn:microsoft.com/office/officeart/2005/8/layout/pyramid2"/>
    <dgm:cxn modelId="{880CC764-C272-4E2B-8732-17B17C1C8ED7}" type="presOf" srcId="{66CB2F0E-63C5-48F6-B96B-F0893354A8EE}" destId="{8D9766E1-04CB-4B41-993D-7843EDCC086F}" srcOrd="0" destOrd="0" presId="urn:microsoft.com/office/officeart/2005/8/layout/pyramid2"/>
    <dgm:cxn modelId="{83BEE7BB-7463-4BBC-96DE-E52DC2AFC856}" type="presOf" srcId="{A5EA06A7-D883-4D53-A447-C3B8B2DD4876}" destId="{C86B718F-57C2-4D17-B6C1-71F1C1478FCB}" srcOrd="0" destOrd="0" presId="urn:microsoft.com/office/officeart/2005/8/layout/pyramid2"/>
    <dgm:cxn modelId="{91390172-403D-44FB-AA56-426D20E721F9}" type="presOf" srcId="{AA70497D-C293-4019-B30A-4FD77891607C}" destId="{C2F40ED8-5923-407B-9A8B-927717C9491C}" srcOrd="0" destOrd="0" presId="urn:microsoft.com/office/officeart/2005/8/layout/pyramid2"/>
    <dgm:cxn modelId="{9944CC44-D492-40C5-93E1-81D8812970DE}" srcId="{1023328C-95A1-4586-9D92-BC6889BB9703}" destId="{66CB2F0E-63C5-48F6-B96B-F0893354A8EE}" srcOrd="1" destOrd="0" parTransId="{2C51DE96-53EE-435E-9CAE-3519FD2AA354}" sibTransId="{329BC24E-C44D-4B6D-A98E-356860B78CB2}"/>
    <dgm:cxn modelId="{46818C41-F0D1-41F9-94DB-3712014B34C1}" srcId="{1023328C-95A1-4586-9D92-BC6889BB9703}" destId="{A5EA06A7-D883-4D53-A447-C3B8B2DD4876}" srcOrd="0" destOrd="0" parTransId="{97E1C3B3-0C2E-4424-B67A-5CC5043B6450}" sibTransId="{2D869213-02DB-400E-9364-543F9F23ED05}"/>
    <dgm:cxn modelId="{C09495A5-1D0A-4A13-A524-9F0D711564FE}" type="presParOf" srcId="{27CBEFDF-D201-49D0-B7DD-CD81D77B9C69}" destId="{17BE0CC8-597B-4293-95DA-F23BD8F70663}" srcOrd="0" destOrd="0" presId="urn:microsoft.com/office/officeart/2005/8/layout/pyramid2"/>
    <dgm:cxn modelId="{30A5D372-B2DB-49B4-835A-95CF59421A37}" type="presParOf" srcId="{27CBEFDF-D201-49D0-B7DD-CD81D77B9C69}" destId="{79AF0FB2-0661-49DA-96F1-B821906E6418}" srcOrd="1" destOrd="0" presId="urn:microsoft.com/office/officeart/2005/8/layout/pyramid2"/>
    <dgm:cxn modelId="{5B832A69-FE0C-42D7-86D7-BE6D32FA1409}" type="presParOf" srcId="{79AF0FB2-0661-49DA-96F1-B821906E6418}" destId="{C86B718F-57C2-4D17-B6C1-71F1C1478FCB}" srcOrd="0" destOrd="0" presId="urn:microsoft.com/office/officeart/2005/8/layout/pyramid2"/>
    <dgm:cxn modelId="{A7DA0B19-45E5-4683-B3FC-AF94A30DCE7C}" type="presParOf" srcId="{79AF0FB2-0661-49DA-96F1-B821906E6418}" destId="{AF3A7E66-E02D-4D90-9E0E-27B763C081C2}" srcOrd="1" destOrd="0" presId="urn:microsoft.com/office/officeart/2005/8/layout/pyramid2"/>
    <dgm:cxn modelId="{526A4D94-F71B-456D-998B-AC0350EFF61C}" type="presParOf" srcId="{79AF0FB2-0661-49DA-96F1-B821906E6418}" destId="{8D9766E1-04CB-4B41-993D-7843EDCC086F}" srcOrd="2" destOrd="0" presId="urn:microsoft.com/office/officeart/2005/8/layout/pyramid2"/>
    <dgm:cxn modelId="{1C3DE59E-2402-4242-B88A-3E2DD1FD4DA7}" type="presParOf" srcId="{79AF0FB2-0661-49DA-96F1-B821906E6418}" destId="{31CC7F71-3F43-45AA-BC08-3361E296C2DC}" srcOrd="3" destOrd="0" presId="urn:microsoft.com/office/officeart/2005/8/layout/pyramid2"/>
    <dgm:cxn modelId="{65507981-7E66-4EDE-98D0-5978FA2792F1}" type="presParOf" srcId="{79AF0FB2-0661-49DA-96F1-B821906E6418}" destId="{C2F40ED8-5923-407B-9A8B-927717C9491C}" srcOrd="4" destOrd="0" presId="urn:microsoft.com/office/officeart/2005/8/layout/pyramid2"/>
    <dgm:cxn modelId="{6734B2FA-C2EE-4E8C-A26A-C7CE8811E87F}" type="presParOf" srcId="{79AF0FB2-0661-49DA-96F1-B821906E6418}" destId="{F6F709D3-DB4F-4F44-8EDC-DAF7F7952CC3}" srcOrd="5" destOrd="0" presId="urn:microsoft.com/office/officeart/2005/8/layout/pyramid2"/>
    <dgm:cxn modelId="{6C61A413-AC94-4519-BE89-2689DE5C09AA}" type="presParOf" srcId="{79AF0FB2-0661-49DA-96F1-B821906E6418}" destId="{CBE83EFA-A51B-4534-98CC-D2C93E2B39A7}" srcOrd="6" destOrd="0" presId="urn:microsoft.com/office/officeart/2005/8/layout/pyramid2"/>
    <dgm:cxn modelId="{3A54AADA-9F17-4F78-9E63-CC0BE8F3FE0C}" type="presParOf" srcId="{79AF0FB2-0661-49DA-96F1-B821906E6418}" destId="{F87C6A4D-81C6-4AC2-BEAC-01BCD28DAA9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C187A-60D8-46B5-959C-A93467291CC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BB64870A-6C0E-42C2-9985-6F18224943F4}">
      <dgm:prSet phldrT="[Text]" custT="1"/>
      <dgm:spPr/>
      <dgm:t>
        <a:bodyPr/>
        <a:lstStyle/>
        <a:p>
          <a:r>
            <a:rPr lang="id-ID" sz="4400" dirty="0" smtClean="0">
              <a:solidFill>
                <a:schemeClr val="tx1"/>
              </a:solidFill>
            </a:rPr>
            <a:t>Tradisional </a:t>
          </a:r>
        </a:p>
      </dgm:t>
    </dgm:pt>
    <dgm:pt modelId="{94B58D31-22E0-4286-AB6F-6C07DD0A282E}" type="parTrans" cxnId="{1F71CEB5-CB7D-44E6-91B9-5F965BB509A8}">
      <dgm:prSet/>
      <dgm:spPr/>
      <dgm:t>
        <a:bodyPr/>
        <a:lstStyle/>
        <a:p>
          <a:endParaRPr lang="en-US"/>
        </a:p>
      </dgm:t>
    </dgm:pt>
    <dgm:pt modelId="{B6EDC903-48B4-4C02-8A92-101223B93D50}" type="sibTrans" cxnId="{1F71CEB5-CB7D-44E6-91B9-5F965BB509A8}">
      <dgm:prSet/>
      <dgm:spPr/>
      <dgm:t>
        <a:bodyPr/>
        <a:lstStyle/>
        <a:p>
          <a:endParaRPr lang="en-US"/>
        </a:p>
      </dgm:t>
    </dgm:pt>
    <dgm:pt modelId="{14A55F8D-2037-4ED6-8980-C2F2FC97C57A}">
      <dgm:prSet phldrT="[Text]" custT="1"/>
      <dgm:spPr/>
      <dgm:t>
        <a:bodyPr/>
        <a:lstStyle/>
        <a:p>
          <a:r>
            <a:rPr lang="id-ID" sz="4400" dirty="0" smtClean="0">
              <a:solidFill>
                <a:schemeClr val="tx1"/>
              </a:solidFill>
            </a:rPr>
            <a:t>Rasional </a:t>
          </a:r>
          <a:endParaRPr lang="en-US" sz="5900" dirty="0">
            <a:solidFill>
              <a:schemeClr val="tx1"/>
            </a:solidFill>
          </a:endParaRPr>
        </a:p>
      </dgm:t>
    </dgm:pt>
    <dgm:pt modelId="{6741EBD6-8949-4340-91C7-7C28BEB69555}" type="parTrans" cxnId="{C64DFCC7-6E3A-4433-B0E1-45D7EC89F338}">
      <dgm:prSet/>
      <dgm:spPr/>
      <dgm:t>
        <a:bodyPr/>
        <a:lstStyle/>
        <a:p>
          <a:endParaRPr lang="en-US"/>
        </a:p>
      </dgm:t>
    </dgm:pt>
    <dgm:pt modelId="{AE25B56B-30FF-4F89-A6FD-868C14BA687F}" type="sibTrans" cxnId="{C64DFCC7-6E3A-4433-B0E1-45D7EC89F338}">
      <dgm:prSet/>
      <dgm:spPr/>
      <dgm:t>
        <a:bodyPr/>
        <a:lstStyle/>
        <a:p>
          <a:endParaRPr lang="en-US"/>
        </a:p>
      </dgm:t>
    </dgm:pt>
    <dgm:pt modelId="{2085BDE4-37C8-497B-A472-15E13FD9B232}" type="pres">
      <dgm:prSet presAssocID="{78EC187A-60D8-46B5-959C-A93467291CC6}" presName="CompostProcess" presStyleCnt="0">
        <dgm:presLayoutVars>
          <dgm:dir/>
          <dgm:resizeHandles val="exact"/>
        </dgm:presLayoutVars>
      </dgm:prSet>
      <dgm:spPr/>
    </dgm:pt>
    <dgm:pt modelId="{A5F6AD70-B7A4-4D57-A891-10A9187C2975}" type="pres">
      <dgm:prSet presAssocID="{78EC187A-60D8-46B5-959C-A93467291CC6}" presName="arrow" presStyleLbl="bgShp" presStyleIdx="0" presStyleCnt="1"/>
      <dgm:spPr/>
    </dgm:pt>
    <dgm:pt modelId="{A6ECD03E-D453-4703-A957-C7B2DC092FA0}" type="pres">
      <dgm:prSet presAssocID="{78EC187A-60D8-46B5-959C-A93467291CC6}" presName="linearProcess" presStyleCnt="0"/>
      <dgm:spPr/>
    </dgm:pt>
    <dgm:pt modelId="{A4377281-1056-4E84-820C-F959AFF34618}" type="pres">
      <dgm:prSet presAssocID="{BB64870A-6C0E-42C2-9985-6F18224943F4}" presName="textNode" presStyleLbl="node1" presStyleIdx="0" presStyleCnt="2" custScaleX="95886" custScaleY="9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93500-211D-433B-BCCC-D2802EFD2F3C}" type="pres">
      <dgm:prSet presAssocID="{B6EDC903-48B4-4C02-8A92-101223B93D50}" presName="sibTrans" presStyleCnt="0"/>
      <dgm:spPr/>
    </dgm:pt>
    <dgm:pt modelId="{2DEC8CDC-A9FD-4AA7-93EC-D6FFE20EB014}" type="pres">
      <dgm:prSet presAssocID="{14A55F8D-2037-4ED6-8980-C2F2FC97C57A}" presName="textNode" presStyleLbl="node1" presStyleIdx="1" presStyleCnt="2" custScaleX="73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1CEB5-CB7D-44E6-91B9-5F965BB509A8}" srcId="{78EC187A-60D8-46B5-959C-A93467291CC6}" destId="{BB64870A-6C0E-42C2-9985-6F18224943F4}" srcOrd="0" destOrd="0" parTransId="{94B58D31-22E0-4286-AB6F-6C07DD0A282E}" sibTransId="{B6EDC903-48B4-4C02-8A92-101223B93D50}"/>
    <dgm:cxn modelId="{61DA4115-EBBB-4C55-840F-CD2B02978E62}" type="presOf" srcId="{14A55F8D-2037-4ED6-8980-C2F2FC97C57A}" destId="{2DEC8CDC-A9FD-4AA7-93EC-D6FFE20EB014}" srcOrd="0" destOrd="0" presId="urn:microsoft.com/office/officeart/2005/8/layout/hProcess9"/>
    <dgm:cxn modelId="{642E3F86-BB62-43D6-AEB7-D6D5CC7F6BF0}" type="presOf" srcId="{78EC187A-60D8-46B5-959C-A93467291CC6}" destId="{2085BDE4-37C8-497B-A472-15E13FD9B232}" srcOrd="0" destOrd="0" presId="urn:microsoft.com/office/officeart/2005/8/layout/hProcess9"/>
    <dgm:cxn modelId="{C64DFCC7-6E3A-4433-B0E1-45D7EC89F338}" srcId="{78EC187A-60D8-46B5-959C-A93467291CC6}" destId="{14A55F8D-2037-4ED6-8980-C2F2FC97C57A}" srcOrd="1" destOrd="0" parTransId="{6741EBD6-8949-4340-91C7-7C28BEB69555}" sibTransId="{AE25B56B-30FF-4F89-A6FD-868C14BA687F}"/>
    <dgm:cxn modelId="{F426AACB-2A88-453F-B058-5768084FEBB2}" type="presOf" srcId="{BB64870A-6C0E-42C2-9985-6F18224943F4}" destId="{A4377281-1056-4E84-820C-F959AFF34618}" srcOrd="0" destOrd="0" presId="urn:microsoft.com/office/officeart/2005/8/layout/hProcess9"/>
    <dgm:cxn modelId="{740963A5-A402-413C-9D4B-0636DCD92E50}" type="presParOf" srcId="{2085BDE4-37C8-497B-A472-15E13FD9B232}" destId="{A5F6AD70-B7A4-4D57-A891-10A9187C2975}" srcOrd="0" destOrd="0" presId="urn:microsoft.com/office/officeart/2005/8/layout/hProcess9"/>
    <dgm:cxn modelId="{BF52A651-C414-4565-936D-D83FC45AC1EF}" type="presParOf" srcId="{2085BDE4-37C8-497B-A472-15E13FD9B232}" destId="{A6ECD03E-D453-4703-A957-C7B2DC092FA0}" srcOrd="1" destOrd="0" presId="urn:microsoft.com/office/officeart/2005/8/layout/hProcess9"/>
    <dgm:cxn modelId="{D18850AD-08FE-4241-A8E1-2C250D2366B9}" type="presParOf" srcId="{A6ECD03E-D453-4703-A957-C7B2DC092FA0}" destId="{A4377281-1056-4E84-820C-F959AFF34618}" srcOrd="0" destOrd="0" presId="urn:microsoft.com/office/officeart/2005/8/layout/hProcess9"/>
    <dgm:cxn modelId="{94DADB91-E566-463F-B104-E46DE07A7A79}" type="presParOf" srcId="{A6ECD03E-D453-4703-A957-C7B2DC092FA0}" destId="{C9093500-211D-433B-BCCC-D2802EFD2F3C}" srcOrd="1" destOrd="0" presId="urn:microsoft.com/office/officeart/2005/8/layout/hProcess9"/>
    <dgm:cxn modelId="{4F99C311-E269-4F55-BA1E-A2E45D425FA9}" type="presParOf" srcId="{A6ECD03E-D453-4703-A957-C7B2DC092FA0}" destId="{2DEC8CDC-A9FD-4AA7-93EC-D6FFE20EB01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B4F30-9C2A-4D64-AA51-B24631AB9A7D}" type="doc">
      <dgm:prSet loTypeId="urn:microsoft.com/office/officeart/2008/layout/RadialCluster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7FF88-E14B-4F5A-B430-6F4CE2E22B51}">
      <dgm:prSet phldrT="[Text]" custT="1"/>
      <dgm:spPr/>
      <dgm:t>
        <a:bodyPr/>
        <a:lstStyle/>
        <a:p>
          <a:r>
            <a:rPr lang="id-I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parpol/ kandidat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B5B208-24E2-43EB-974E-BCA51B27A9CB}" type="parTrans" cxnId="{49B873B8-66BA-4A29-B2DC-F4936727B2D7}">
      <dgm:prSet/>
      <dgm:spPr/>
      <dgm:t>
        <a:bodyPr/>
        <a:lstStyle/>
        <a:p>
          <a:endParaRPr lang="en-US"/>
        </a:p>
      </dgm:t>
    </dgm:pt>
    <dgm:pt modelId="{FBA9199A-4714-4A22-888E-E0DADA86F294}" type="sibTrans" cxnId="{49B873B8-66BA-4A29-B2DC-F4936727B2D7}">
      <dgm:prSet/>
      <dgm:spPr/>
      <dgm:t>
        <a:bodyPr/>
        <a:lstStyle/>
        <a:p>
          <a:endParaRPr lang="en-US"/>
        </a:p>
      </dgm:t>
    </dgm:pt>
    <dgm:pt modelId="{74F135F4-C059-4319-94EE-E074422C15F3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id-ID" sz="1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penyum-bang</a:t>
          </a:r>
          <a:r>
            <a:rPr lang="id-ID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E695B-D5FC-44F8-9676-F82F1A30EC9B}" type="parTrans" cxnId="{F9FD9E80-99C6-44B2-8DEF-5D29A5A3A2A7}">
      <dgm:prSet/>
      <dgm:spPr/>
      <dgm:t>
        <a:bodyPr/>
        <a:lstStyle/>
        <a:p>
          <a:endParaRPr lang="en-US"/>
        </a:p>
      </dgm:t>
    </dgm:pt>
    <dgm:pt modelId="{E60E0EA0-E3A2-490F-AF0E-3027F98E03C8}" type="sibTrans" cxnId="{F9FD9E80-99C6-44B2-8DEF-5D29A5A3A2A7}">
      <dgm:prSet/>
      <dgm:spPr/>
      <dgm:t>
        <a:bodyPr/>
        <a:lstStyle/>
        <a:p>
          <a:endParaRPr lang="en-US"/>
        </a:p>
      </dgm:t>
    </dgm:pt>
    <dgm:pt modelId="{3D927A85-C0A2-49FD-936D-A0CF024B1B61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+pemilih</a:t>
          </a:r>
          <a:r>
            <a:rPr lang="id-ID" sz="1800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9938B841-7496-4FCA-B027-14F9E3EA62CD}" type="parTrans" cxnId="{30D01AA2-83F8-46CE-818F-C1807F8422C7}">
      <dgm:prSet/>
      <dgm:spPr/>
      <dgm:t>
        <a:bodyPr/>
        <a:lstStyle/>
        <a:p>
          <a:endParaRPr lang="en-US"/>
        </a:p>
      </dgm:t>
    </dgm:pt>
    <dgm:pt modelId="{57921D63-E8D7-43B1-8612-EDD0AEF04A78}" type="sibTrans" cxnId="{30D01AA2-83F8-46CE-818F-C1807F8422C7}">
      <dgm:prSet/>
      <dgm:spPr/>
      <dgm:t>
        <a:bodyPr/>
        <a:lstStyle/>
        <a:p>
          <a:endParaRPr lang="en-US"/>
        </a:p>
      </dgm:t>
    </dgm:pt>
    <dgm:pt modelId="{1C7E341B-B813-43EB-8AEB-434510E7D351}">
      <dgm:prSet phldrT="[Text]" custT="1"/>
      <dgm:spPr/>
      <dgm:t>
        <a:bodyPr/>
        <a:lstStyle/>
        <a:p>
          <a:r>
            <a:rPr lang="id-ID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+penye-lenggara </a:t>
          </a:r>
          <a:endParaRPr lang="en-US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876AE-5002-4C16-BF7F-F83A536314F4}" type="parTrans" cxnId="{AF444591-5EBE-4D44-9891-EF8E4CDBF8AE}">
      <dgm:prSet/>
      <dgm:spPr/>
      <dgm:t>
        <a:bodyPr/>
        <a:lstStyle/>
        <a:p>
          <a:endParaRPr lang="en-US"/>
        </a:p>
      </dgm:t>
    </dgm:pt>
    <dgm:pt modelId="{74D2FA5A-D990-424C-AF4A-30E11B3E5732}" type="sibTrans" cxnId="{AF444591-5EBE-4D44-9891-EF8E4CDBF8AE}">
      <dgm:prSet/>
      <dgm:spPr/>
      <dgm:t>
        <a:bodyPr/>
        <a:lstStyle/>
        <a:p>
          <a:endParaRPr lang="en-US"/>
        </a:p>
      </dgm:t>
    </dgm:pt>
    <dgm:pt modelId="{EAA5D562-B3FC-46A2-8265-50381033BC99}" type="pres">
      <dgm:prSet presAssocID="{542B4F30-9C2A-4D64-AA51-B24631AB9A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8C19BE-6E19-40FB-94BF-DFE9868793A5}" type="pres">
      <dgm:prSet presAssocID="{9B17FF88-E14B-4F5A-B430-6F4CE2E22B51}" presName="singleCycle" presStyleCnt="0"/>
      <dgm:spPr/>
      <dgm:t>
        <a:bodyPr/>
        <a:lstStyle/>
        <a:p>
          <a:endParaRPr lang="en-US"/>
        </a:p>
      </dgm:t>
    </dgm:pt>
    <dgm:pt modelId="{E5FAA0D2-4AC4-496F-9F43-650A21DC251A}" type="pres">
      <dgm:prSet presAssocID="{9B17FF88-E14B-4F5A-B430-6F4CE2E22B51}" presName="singleCenter" presStyleLbl="node1" presStyleIdx="0" presStyleCnt="4" custScaleX="144127" custScaleY="58728" custLinFactNeighborY="-722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4BC2F68-F6C3-4AA2-8F94-6224F6885DD0}" type="pres">
      <dgm:prSet presAssocID="{2E4E695B-D5FC-44F8-9676-F82F1A30EC9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DC2B1F2-482D-463E-A7F8-3DD79BD808B2}" type="pres">
      <dgm:prSet presAssocID="{74F135F4-C059-4319-94EE-E074422C15F3}" presName="text0" presStyleLbl="node1" presStyleIdx="1" presStyleCnt="4" custScaleX="167733" custScaleY="92204" custRadScaleRad="85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AA128-EFEF-4F0A-8D0F-730DCF552EB2}" type="pres">
      <dgm:prSet presAssocID="{9938B841-7496-4FCA-B027-14F9E3EA62C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1B09C45-CF90-485C-8BB3-6ED8054E5100}" type="pres">
      <dgm:prSet presAssocID="{3D927A85-C0A2-49FD-936D-A0CF024B1B61}" presName="text0" presStyleLbl="node1" presStyleIdx="2" presStyleCnt="4" custScaleX="143591" custScaleY="98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2E9EB-0EBA-4CCB-BD82-EAEC7CBB62D5}" type="pres">
      <dgm:prSet presAssocID="{A91876AE-5002-4C16-BF7F-F83A536314F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24399E8-2A44-49E0-BDA8-C7CEF2E4F9BE}" type="pres">
      <dgm:prSet presAssocID="{1C7E341B-B813-43EB-8AEB-434510E7D351}" presName="text0" presStyleLbl="node1" presStyleIdx="3" presStyleCnt="4" custScaleX="161595" custScaleY="98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E80-99C6-44B2-8DEF-5D29A5A3A2A7}" srcId="{9B17FF88-E14B-4F5A-B430-6F4CE2E22B51}" destId="{74F135F4-C059-4319-94EE-E074422C15F3}" srcOrd="0" destOrd="0" parTransId="{2E4E695B-D5FC-44F8-9676-F82F1A30EC9B}" sibTransId="{E60E0EA0-E3A2-490F-AF0E-3027F98E03C8}"/>
    <dgm:cxn modelId="{7A3EA098-6F92-45CD-8B44-59BC6314132B}" type="presOf" srcId="{3D927A85-C0A2-49FD-936D-A0CF024B1B61}" destId="{F1B09C45-CF90-485C-8BB3-6ED8054E5100}" srcOrd="0" destOrd="0" presId="urn:microsoft.com/office/officeart/2008/layout/RadialCluster"/>
    <dgm:cxn modelId="{AF444591-5EBE-4D44-9891-EF8E4CDBF8AE}" srcId="{9B17FF88-E14B-4F5A-B430-6F4CE2E22B51}" destId="{1C7E341B-B813-43EB-8AEB-434510E7D351}" srcOrd="2" destOrd="0" parTransId="{A91876AE-5002-4C16-BF7F-F83A536314F4}" sibTransId="{74D2FA5A-D990-424C-AF4A-30E11B3E5732}"/>
    <dgm:cxn modelId="{695012EC-6141-4434-ACDB-11586356006F}" type="presOf" srcId="{A91876AE-5002-4C16-BF7F-F83A536314F4}" destId="{5802E9EB-0EBA-4CCB-BD82-EAEC7CBB62D5}" srcOrd="0" destOrd="0" presId="urn:microsoft.com/office/officeart/2008/layout/RadialCluster"/>
    <dgm:cxn modelId="{49B873B8-66BA-4A29-B2DC-F4936727B2D7}" srcId="{542B4F30-9C2A-4D64-AA51-B24631AB9A7D}" destId="{9B17FF88-E14B-4F5A-B430-6F4CE2E22B51}" srcOrd="0" destOrd="0" parTransId="{66B5B208-24E2-43EB-974E-BCA51B27A9CB}" sibTransId="{FBA9199A-4714-4A22-888E-E0DADA86F294}"/>
    <dgm:cxn modelId="{30D01AA2-83F8-46CE-818F-C1807F8422C7}" srcId="{9B17FF88-E14B-4F5A-B430-6F4CE2E22B51}" destId="{3D927A85-C0A2-49FD-936D-A0CF024B1B61}" srcOrd="1" destOrd="0" parTransId="{9938B841-7496-4FCA-B027-14F9E3EA62CD}" sibTransId="{57921D63-E8D7-43B1-8612-EDD0AEF04A78}"/>
    <dgm:cxn modelId="{C2D74D32-50EC-4733-8F51-699704F89A4F}" type="presOf" srcId="{2E4E695B-D5FC-44F8-9676-F82F1A30EC9B}" destId="{44BC2F68-F6C3-4AA2-8F94-6224F6885DD0}" srcOrd="0" destOrd="0" presId="urn:microsoft.com/office/officeart/2008/layout/RadialCluster"/>
    <dgm:cxn modelId="{0E37E9FC-AF33-4AFD-B8D2-94241267137C}" type="presOf" srcId="{542B4F30-9C2A-4D64-AA51-B24631AB9A7D}" destId="{EAA5D562-B3FC-46A2-8265-50381033BC99}" srcOrd="0" destOrd="0" presId="urn:microsoft.com/office/officeart/2008/layout/RadialCluster"/>
    <dgm:cxn modelId="{DFB71AFC-71FF-4587-ADE9-1A4F38F93F3A}" type="presOf" srcId="{1C7E341B-B813-43EB-8AEB-434510E7D351}" destId="{B24399E8-2A44-49E0-BDA8-C7CEF2E4F9BE}" srcOrd="0" destOrd="0" presId="urn:microsoft.com/office/officeart/2008/layout/RadialCluster"/>
    <dgm:cxn modelId="{8BB1E227-9AE0-41C7-9258-30B8BC4DA126}" type="presOf" srcId="{9938B841-7496-4FCA-B027-14F9E3EA62CD}" destId="{EBCAA128-EFEF-4F0A-8D0F-730DCF552EB2}" srcOrd="0" destOrd="0" presId="urn:microsoft.com/office/officeart/2008/layout/RadialCluster"/>
    <dgm:cxn modelId="{B889C674-DD25-4B9E-9C62-82A900E16466}" type="presOf" srcId="{9B17FF88-E14B-4F5A-B430-6F4CE2E22B51}" destId="{E5FAA0D2-4AC4-496F-9F43-650A21DC251A}" srcOrd="0" destOrd="0" presId="urn:microsoft.com/office/officeart/2008/layout/RadialCluster"/>
    <dgm:cxn modelId="{219CE4E7-F52D-4C60-9F4E-4FD353F33B4D}" type="presOf" srcId="{74F135F4-C059-4319-94EE-E074422C15F3}" destId="{7DC2B1F2-482D-463E-A7F8-3DD79BD808B2}" srcOrd="0" destOrd="0" presId="urn:microsoft.com/office/officeart/2008/layout/RadialCluster"/>
    <dgm:cxn modelId="{6E07E36E-5529-4FE9-895F-2F3D418EC097}" type="presParOf" srcId="{EAA5D562-B3FC-46A2-8265-50381033BC99}" destId="{108C19BE-6E19-40FB-94BF-DFE9868793A5}" srcOrd="0" destOrd="0" presId="urn:microsoft.com/office/officeart/2008/layout/RadialCluster"/>
    <dgm:cxn modelId="{B5D21118-4E7A-44D9-9691-63441E672B0B}" type="presParOf" srcId="{108C19BE-6E19-40FB-94BF-DFE9868793A5}" destId="{E5FAA0D2-4AC4-496F-9F43-650A21DC251A}" srcOrd="0" destOrd="0" presId="urn:microsoft.com/office/officeart/2008/layout/RadialCluster"/>
    <dgm:cxn modelId="{3B8AA207-CF9B-4C1D-B52F-7FA52DEFA86F}" type="presParOf" srcId="{108C19BE-6E19-40FB-94BF-DFE9868793A5}" destId="{44BC2F68-F6C3-4AA2-8F94-6224F6885DD0}" srcOrd="1" destOrd="0" presId="urn:microsoft.com/office/officeart/2008/layout/RadialCluster"/>
    <dgm:cxn modelId="{EC42F481-BACB-44C1-A48B-3C809B5C6CB3}" type="presParOf" srcId="{108C19BE-6E19-40FB-94BF-DFE9868793A5}" destId="{7DC2B1F2-482D-463E-A7F8-3DD79BD808B2}" srcOrd="2" destOrd="0" presId="urn:microsoft.com/office/officeart/2008/layout/RadialCluster"/>
    <dgm:cxn modelId="{90FAD332-0033-4A38-BED0-505CA56BF4B7}" type="presParOf" srcId="{108C19BE-6E19-40FB-94BF-DFE9868793A5}" destId="{EBCAA128-EFEF-4F0A-8D0F-730DCF552EB2}" srcOrd="3" destOrd="0" presId="urn:microsoft.com/office/officeart/2008/layout/RadialCluster"/>
    <dgm:cxn modelId="{1DAD22E3-9BD0-40F5-85F6-678CDD13109D}" type="presParOf" srcId="{108C19BE-6E19-40FB-94BF-DFE9868793A5}" destId="{F1B09C45-CF90-485C-8BB3-6ED8054E5100}" srcOrd="4" destOrd="0" presId="urn:microsoft.com/office/officeart/2008/layout/RadialCluster"/>
    <dgm:cxn modelId="{05BF4320-9776-4586-9326-960D7BF5ECB6}" type="presParOf" srcId="{108C19BE-6E19-40FB-94BF-DFE9868793A5}" destId="{5802E9EB-0EBA-4CCB-BD82-EAEC7CBB62D5}" srcOrd="5" destOrd="0" presId="urn:microsoft.com/office/officeart/2008/layout/RadialCluster"/>
    <dgm:cxn modelId="{DC4E257E-289B-4BEB-9828-5E49E97EB43E}" type="presParOf" srcId="{108C19BE-6E19-40FB-94BF-DFE9868793A5}" destId="{B24399E8-2A44-49E0-BDA8-C7CEF2E4F9B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B4ABA-5489-4BCF-AC08-F4E6F8C73B4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FEB47-3C65-486F-976B-643DE52B9DA4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Yang kuat </a:t>
          </a:r>
          <a:endParaRPr lang="en-US" dirty="0">
            <a:solidFill>
              <a:schemeClr val="tx1"/>
            </a:solidFill>
          </a:endParaRPr>
        </a:p>
      </dgm:t>
    </dgm:pt>
    <dgm:pt modelId="{2196F6EB-0B6B-40C4-9616-E61285F379DC}" type="parTrans" cxnId="{EC36C247-6F70-4A99-AA8F-48BF2BB54E4E}">
      <dgm:prSet/>
      <dgm:spPr/>
      <dgm:t>
        <a:bodyPr/>
        <a:lstStyle/>
        <a:p>
          <a:endParaRPr lang="en-US"/>
        </a:p>
      </dgm:t>
    </dgm:pt>
    <dgm:pt modelId="{A2C7D4DB-D835-4D60-941F-F125C97C2B30}" type="sibTrans" cxnId="{EC36C247-6F70-4A99-AA8F-48BF2BB54E4E}">
      <dgm:prSet/>
      <dgm:spPr/>
      <dgm:t>
        <a:bodyPr/>
        <a:lstStyle/>
        <a:p>
          <a:endParaRPr lang="en-US"/>
        </a:p>
      </dgm:t>
    </dgm:pt>
    <dgm:pt modelId="{9F6B53EB-4123-4106-8B15-B4363C4A09D2}">
      <dgm:prSet phldrT="[Text]"/>
      <dgm:spPr/>
      <dgm:t>
        <a:bodyPr/>
        <a:lstStyle/>
        <a:p>
          <a:r>
            <a:rPr lang="id-ID" dirty="0" smtClean="0"/>
            <a:t>Yang lemah </a:t>
          </a:r>
          <a:endParaRPr lang="en-US" dirty="0"/>
        </a:p>
      </dgm:t>
    </dgm:pt>
    <dgm:pt modelId="{9CEF67D7-4F44-432F-80AC-6718CC8DE5AF}" type="parTrans" cxnId="{B160FB36-21BF-492D-85D8-F044594E7121}">
      <dgm:prSet/>
      <dgm:spPr/>
      <dgm:t>
        <a:bodyPr/>
        <a:lstStyle/>
        <a:p>
          <a:endParaRPr lang="en-US"/>
        </a:p>
      </dgm:t>
    </dgm:pt>
    <dgm:pt modelId="{78DE26A7-BF92-47A2-A426-DFCA1CE340C5}" type="sibTrans" cxnId="{B160FB36-21BF-492D-85D8-F044594E7121}">
      <dgm:prSet/>
      <dgm:spPr/>
      <dgm:t>
        <a:bodyPr/>
        <a:lstStyle/>
        <a:p>
          <a:endParaRPr lang="en-US"/>
        </a:p>
      </dgm:t>
    </dgm:pt>
    <dgm:pt modelId="{3BF0DAF3-81A3-442C-B7EA-2CE0660B027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Senior </a:t>
          </a:r>
          <a:endParaRPr lang="en-US" dirty="0">
            <a:solidFill>
              <a:schemeClr val="tx1"/>
            </a:solidFill>
          </a:endParaRPr>
        </a:p>
      </dgm:t>
    </dgm:pt>
    <dgm:pt modelId="{5CC39879-9EA5-4B8E-8C74-305B61191DD6}" type="parTrans" cxnId="{AD34AD84-31F8-4B29-A98F-75F2F34ED09F}">
      <dgm:prSet/>
      <dgm:spPr/>
      <dgm:t>
        <a:bodyPr/>
        <a:lstStyle/>
        <a:p>
          <a:endParaRPr lang="en-US"/>
        </a:p>
      </dgm:t>
    </dgm:pt>
    <dgm:pt modelId="{16B7A140-74CF-4D79-A53E-F8E02BCE2281}" type="sibTrans" cxnId="{AD34AD84-31F8-4B29-A98F-75F2F34ED09F}">
      <dgm:prSet/>
      <dgm:spPr/>
      <dgm:t>
        <a:bodyPr/>
        <a:lstStyle/>
        <a:p>
          <a:endParaRPr lang="en-US"/>
        </a:p>
      </dgm:t>
    </dgm:pt>
    <dgm:pt modelId="{315CE411-04B5-4271-8306-76088898C426}">
      <dgm:prSet phldrT="[Text]"/>
      <dgm:spPr/>
      <dgm:t>
        <a:bodyPr/>
        <a:lstStyle/>
        <a:p>
          <a:r>
            <a:rPr lang="id-ID" dirty="0" smtClean="0"/>
            <a:t>Yunior </a:t>
          </a:r>
          <a:endParaRPr lang="en-US" dirty="0"/>
        </a:p>
      </dgm:t>
    </dgm:pt>
    <dgm:pt modelId="{CE12D971-3D76-4302-8A5A-D77091EC3751}" type="parTrans" cxnId="{E2CBFE34-C825-48D3-B678-1B71AA9B0705}">
      <dgm:prSet/>
      <dgm:spPr/>
      <dgm:t>
        <a:bodyPr/>
        <a:lstStyle/>
        <a:p>
          <a:endParaRPr lang="en-US"/>
        </a:p>
      </dgm:t>
    </dgm:pt>
    <dgm:pt modelId="{1374C68D-7843-43E4-8955-083D7A047451}" type="sibTrans" cxnId="{E2CBFE34-C825-48D3-B678-1B71AA9B0705}">
      <dgm:prSet/>
      <dgm:spPr/>
      <dgm:t>
        <a:bodyPr/>
        <a:lstStyle/>
        <a:p>
          <a:endParaRPr lang="en-US"/>
        </a:p>
      </dgm:t>
    </dgm:pt>
    <dgm:pt modelId="{1C9D7A80-9C47-4E6D-992F-14E3540A994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Incumbent </a:t>
          </a:r>
          <a:endParaRPr lang="en-US" dirty="0">
            <a:solidFill>
              <a:schemeClr val="tx1"/>
            </a:solidFill>
          </a:endParaRPr>
        </a:p>
      </dgm:t>
    </dgm:pt>
    <dgm:pt modelId="{64627665-E6CB-4CCE-8082-EB25E82630CA}" type="parTrans" cxnId="{947D05A8-A542-408C-8206-A8536B83D92A}">
      <dgm:prSet/>
      <dgm:spPr/>
      <dgm:t>
        <a:bodyPr/>
        <a:lstStyle/>
        <a:p>
          <a:endParaRPr lang="en-US"/>
        </a:p>
      </dgm:t>
    </dgm:pt>
    <dgm:pt modelId="{599A6E2F-841C-42B6-8A14-3B7359F5291A}" type="sibTrans" cxnId="{947D05A8-A542-408C-8206-A8536B83D92A}">
      <dgm:prSet/>
      <dgm:spPr/>
      <dgm:t>
        <a:bodyPr/>
        <a:lstStyle/>
        <a:p>
          <a:endParaRPr lang="en-US"/>
        </a:p>
      </dgm:t>
    </dgm:pt>
    <dgm:pt modelId="{055C8CE9-14A8-452E-A5F0-43955B3D642D}">
      <dgm:prSet phldrT="[Text]"/>
      <dgm:spPr/>
      <dgm:t>
        <a:bodyPr/>
        <a:lstStyle/>
        <a:p>
          <a:r>
            <a:rPr lang="id-ID" dirty="0" smtClean="0"/>
            <a:t>New comer </a:t>
          </a:r>
          <a:endParaRPr lang="en-US" dirty="0"/>
        </a:p>
      </dgm:t>
    </dgm:pt>
    <dgm:pt modelId="{057A92F7-7BCA-423F-9410-9A86C34DBE00}" type="parTrans" cxnId="{C7639C73-5256-4AA5-94C5-E05E4A227823}">
      <dgm:prSet/>
      <dgm:spPr/>
      <dgm:t>
        <a:bodyPr/>
        <a:lstStyle/>
        <a:p>
          <a:endParaRPr lang="en-US"/>
        </a:p>
      </dgm:t>
    </dgm:pt>
    <dgm:pt modelId="{780A96B0-FCED-49C6-8CEC-81561BF9EE39}" type="sibTrans" cxnId="{C7639C73-5256-4AA5-94C5-E05E4A227823}">
      <dgm:prSet/>
      <dgm:spPr/>
      <dgm:t>
        <a:bodyPr/>
        <a:lstStyle/>
        <a:p>
          <a:endParaRPr lang="en-US"/>
        </a:p>
      </dgm:t>
    </dgm:pt>
    <dgm:pt modelId="{62A46AC1-EDA8-45CE-9289-9925998557BC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Pragmatis</a:t>
          </a:r>
          <a:endParaRPr lang="en-US" dirty="0">
            <a:solidFill>
              <a:schemeClr val="tx1"/>
            </a:solidFill>
          </a:endParaRPr>
        </a:p>
      </dgm:t>
    </dgm:pt>
    <dgm:pt modelId="{74AC44CA-807A-460C-9AB6-26E1CECEBC3A}" type="parTrans" cxnId="{DE7EDF7F-769B-4650-821D-3F47C2553747}">
      <dgm:prSet/>
      <dgm:spPr/>
      <dgm:t>
        <a:bodyPr/>
        <a:lstStyle/>
        <a:p>
          <a:endParaRPr lang="en-US"/>
        </a:p>
      </dgm:t>
    </dgm:pt>
    <dgm:pt modelId="{2F0A97E7-5CCC-4867-BE8D-F9E21A222A2A}" type="sibTrans" cxnId="{DE7EDF7F-769B-4650-821D-3F47C2553747}">
      <dgm:prSet/>
      <dgm:spPr/>
      <dgm:t>
        <a:bodyPr/>
        <a:lstStyle/>
        <a:p>
          <a:endParaRPr lang="en-US"/>
        </a:p>
      </dgm:t>
    </dgm:pt>
    <dgm:pt modelId="{4060FD41-9F7C-453A-9859-3B8B2ED85D35}">
      <dgm:prSet/>
      <dgm:spPr/>
      <dgm:t>
        <a:bodyPr/>
        <a:lstStyle/>
        <a:p>
          <a:r>
            <a:rPr lang="id-ID" dirty="0" smtClean="0"/>
            <a:t>Idealis </a:t>
          </a:r>
          <a:endParaRPr lang="en-US" dirty="0"/>
        </a:p>
      </dgm:t>
    </dgm:pt>
    <dgm:pt modelId="{AC845EF2-8CBF-41E7-BF72-28D77EFB7909}" type="parTrans" cxnId="{47966E4F-32F4-41AD-B6DD-F768ED9FB5F8}">
      <dgm:prSet/>
      <dgm:spPr/>
      <dgm:t>
        <a:bodyPr/>
        <a:lstStyle/>
        <a:p>
          <a:endParaRPr lang="en-US"/>
        </a:p>
      </dgm:t>
    </dgm:pt>
    <dgm:pt modelId="{7F4B4E64-DA37-4AB1-B3A5-F305A0C89788}" type="sibTrans" cxnId="{47966E4F-32F4-41AD-B6DD-F768ED9FB5F8}">
      <dgm:prSet/>
      <dgm:spPr/>
      <dgm:t>
        <a:bodyPr/>
        <a:lstStyle/>
        <a:p>
          <a:endParaRPr lang="en-US"/>
        </a:p>
      </dgm:t>
    </dgm:pt>
    <dgm:pt modelId="{6E3CC28E-0767-4F89-8639-C6F22A118F5C}" type="pres">
      <dgm:prSet presAssocID="{70BB4ABA-5489-4BCF-AC08-F4E6F8C73B4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7D286E-1BBC-4F4A-B736-D476B1B7840D}" type="pres">
      <dgm:prSet presAssocID="{8FEFEB47-3C65-486F-976B-643DE52B9DA4}" presName="horFlow" presStyleCnt="0"/>
      <dgm:spPr/>
    </dgm:pt>
    <dgm:pt modelId="{10405A7A-9D83-4B5B-9E0F-B73DEBB50320}" type="pres">
      <dgm:prSet presAssocID="{8FEFEB47-3C65-486F-976B-643DE52B9DA4}" presName="bigChev" presStyleLbl="node1" presStyleIdx="0" presStyleCnt="4" custScaleX="153139"/>
      <dgm:spPr/>
      <dgm:t>
        <a:bodyPr/>
        <a:lstStyle/>
        <a:p>
          <a:endParaRPr lang="en-US"/>
        </a:p>
      </dgm:t>
    </dgm:pt>
    <dgm:pt modelId="{709BA5EC-1C82-493F-A902-FD2BA3F4EA91}" type="pres">
      <dgm:prSet presAssocID="{9CEF67D7-4F44-432F-80AC-6718CC8DE5AF}" presName="parTrans" presStyleCnt="0"/>
      <dgm:spPr/>
    </dgm:pt>
    <dgm:pt modelId="{5C8B0DDA-A7AD-402A-994C-08FAC982709C}" type="pres">
      <dgm:prSet presAssocID="{9F6B53EB-4123-4106-8B15-B4363C4A09D2}" presName="node" presStyleLbl="alignAccFollowNode1" presStyleIdx="0" presStyleCnt="4" custScaleX="15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8AB56-9AD3-4397-A6B3-E74AF8BCD840}" type="pres">
      <dgm:prSet presAssocID="{8FEFEB47-3C65-486F-976B-643DE52B9DA4}" presName="vSp" presStyleCnt="0"/>
      <dgm:spPr/>
    </dgm:pt>
    <dgm:pt modelId="{E596AE57-9430-4CE4-9897-ED9486B20091}" type="pres">
      <dgm:prSet presAssocID="{3BF0DAF3-81A3-442C-B7EA-2CE0660B0278}" presName="horFlow" presStyleCnt="0"/>
      <dgm:spPr/>
    </dgm:pt>
    <dgm:pt modelId="{48F709A4-7C60-47AB-9EDF-694B8EF645F5}" type="pres">
      <dgm:prSet presAssocID="{3BF0DAF3-81A3-442C-B7EA-2CE0660B0278}" presName="bigChev" presStyleLbl="node1" presStyleIdx="1" presStyleCnt="4" custScaleX="153139"/>
      <dgm:spPr/>
      <dgm:t>
        <a:bodyPr/>
        <a:lstStyle/>
        <a:p>
          <a:endParaRPr lang="en-US"/>
        </a:p>
      </dgm:t>
    </dgm:pt>
    <dgm:pt modelId="{16505D8E-697F-42B2-B539-5F495CC2148F}" type="pres">
      <dgm:prSet presAssocID="{CE12D971-3D76-4302-8A5A-D77091EC3751}" presName="parTrans" presStyleCnt="0"/>
      <dgm:spPr/>
    </dgm:pt>
    <dgm:pt modelId="{B45F20D8-7C26-4E61-93A6-BE6464536F4C}" type="pres">
      <dgm:prSet presAssocID="{315CE411-04B5-4271-8306-76088898C426}" presName="node" presStyleLbl="alignAccFollowNode1" presStyleIdx="1" presStyleCnt="4" custScaleX="15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FAB4-A452-42F7-9E86-0DA2098E82DE}" type="pres">
      <dgm:prSet presAssocID="{3BF0DAF3-81A3-442C-B7EA-2CE0660B0278}" presName="vSp" presStyleCnt="0"/>
      <dgm:spPr/>
    </dgm:pt>
    <dgm:pt modelId="{DBF14079-20D1-4F22-994F-B3A79E9225DA}" type="pres">
      <dgm:prSet presAssocID="{1C9D7A80-9C47-4E6D-992F-14E3540A9942}" presName="horFlow" presStyleCnt="0"/>
      <dgm:spPr/>
    </dgm:pt>
    <dgm:pt modelId="{138653D0-7F14-482D-87D2-AB32D8F724AE}" type="pres">
      <dgm:prSet presAssocID="{1C9D7A80-9C47-4E6D-992F-14E3540A9942}" presName="bigChev" presStyleLbl="node1" presStyleIdx="2" presStyleCnt="4" custScaleX="153139"/>
      <dgm:spPr/>
      <dgm:t>
        <a:bodyPr/>
        <a:lstStyle/>
        <a:p>
          <a:endParaRPr lang="en-US"/>
        </a:p>
      </dgm:t>
    </dgm:pt>
    <dgm:pt modelId="{99B832AA-5BFC-4596-B60A-1B0CE2B3F7FA}" type="pres">
      <dgm:prSet presAssocID="{057A92F7-7BCA-423F-9410-9A86C34DBE00}" presName="parTrans" presStyleCnt="0"/>
      <dgm:spPr/>
    </dgm:pt>
    <dgm:pt modelId="{E536E760-825D-4A33-A605-D2B859F4FBBA}" type="pres">
      <dgm:prSet presAssocID="{055C8CE9-14A8-452E-A5F0-43955B3D642D}" presName="node" presStyleLbl="alignAccFollowNode1" presStyleIdx="2" presStyleCnt="4" custScaleX="15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98A1-4721-4EA7-A993-1863A357DA2F}" type="pres">
      <dgm:prSet presAssocID="{780A96B0-FCED-49C6-8CEC-81561BF9EE39}" presName="sibTrans" presStyleCnt="0"/>
      <dgm:spPr/>
    </dgm:pt>
    <dgm:pt modelId="{F9F4C6C6-796C-4317-B7C7-770EC011DCE3}" type="pres">
      <dgm:prSet presAssocID="{4060FD41-9F7C-453A-9859-3B8B2ED85D35}" presName="node" presStyleLbl="alignAccFollowNode1" presStyleIdx="3" presStyleCnt="4" custScaleX="154312" custScaleY="126491" custLinFactX="-112175" custLinFactY="41744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31179-430E-4EAB-811B-C217C80D301B}" type="pres">
      <dgm:prSet presAssocID="{1C9D7A80-9C47-4E6D-992F-14E3540A9942}" presName="vSp" presStyleCnt="0"/>
      <dgm:spPr/>
    </dgm:pt>
    <dgm:pt modelId="{1D209E9E-A6CC-472E-BF39-358D6D52CB5C}" type="pres">
      <dgm:prSet presAssocID="{62A46AC1-EDA8-45CE-9289-9925998557BC}" presName="horFlow" presStyleCnt="0"/>
      <dgm:spPr/>
    </dgm:pt>
    <dgm:pt modelId="{C69E0D87-9733-4E3C-8518-CD0B831CDCF3}" type="pres">
      <dgm:prSet presAssocID="{62A46AC1-EDA8-45CE-9289-9925998557BC}" presName="bigChev" presStyleLbl="node1" presStyleIdx="3" presStyleCnt="4" custScaleX="154627"/>
      <dgm:spPr/>
      <dgm:t>
        <a:bodyPr/>
        <a:lstStyle/>
        <a:p>
          <a:endParaRPr lang="en-US"/>
        </a:p>
      </dgm:t>
    </dgm:pt>
  </dgm:ptLst>
  <dgm:cxnLst>
    <dgm:cxn modelId="{DE7EDF7F-769B-4650-821D-3F47C2553747}" srcId="{70BB4ABA-5489-4BCF-AC08-F4E6F8C73B45}" destId="{62A46AC1-EDA8-45CE-9289-9925998557BC}" srcOrd="3" destOrd="0" parTransId="{74AC44CA-807A-460C-9AB6-26E1CECEBC3A}" sibTransId="{2F0A97E7-5CCC-4867-BE8D-F9E21A222A2A}"/>
    <dgm:cxn modelId="{458B59B3-368D-40EB-A93C-FC71F1B8BC18}" type="presOf" srcId="{62A46AC1-EDA8-45CE-9289-9925998557BC}" destId="{C69E0D87-9733-4E3C-8518-CD0B831CDCF3}" srcOrd="0" destOrd="0" presId="urn:microsoft.com/office/officeart/2005/8/layout/lProcess3"/>
    <dgm:cxn modelId="{72DD564D-7947-46D6-BB06-6EC84A017E5D}" type="presOf" srcId="{8FEFEB47-3C65-486F-976B-643DE52B9DA4}" destId="{10405A7A-9D83-4B5B-9E0F-B73DEBB50320}" srcOrd="0" destOrd="0" presId="urn:microsoft.com/office/officeart/2005/8/layout/lProcess3"/>
    <dgm:cxn modelId="{E2CBFE34-C825-48D3-B678-1B71AA9B0705}" srcId="{3BF0DAF3-81A3-442C-B7EA-2CE0660B0278}" destId="{315CE411-04B5-4271-8306-76088898C426}" srcOrd="0" destOrd="0" parTransId="{CE12D971-3D76-4302-8A5A-D77091EC3751}" sibTransId="{1374C68D-7843-43E4-8955-083D7A047451}"/>
    <dgm:cxn modelId="{5A78C0F7-E9FE-45DE-A5B8-F5022C7C6119}" type="presOf" srcId="{315CE411-04B5-4271-8306-76088898C426}" destId="{B45F20D8-7C26-4E61-93A6-BE6464536F4C}" srcOrd="0" destOrd="0" presId="urn:microsoft.com/office/officeart/2005/8/layout/lProcess3"/>
    <dgm:cxn modelId="{CA98228E-FA69-4AC3-B2E4-96905CDFF355}" type="presOf" srcId="{70BB4ABA-5489-4BCF-AC08-F4E6F8C73B45}" destId="{6E3CC28E-0767-4F89-8639-C6F22A118F5C}" srcOrd="0" destOrd="0" presId="urn:microsoft.com/office/officeart/2005/8/layout/lProcess3"/>
    <dgm:cxn modelId="{2933A985-8E2B-40D8-A0BA-3FD86FF29167}" type="presOf" srcId="{3BF0DAF3-81A3-442C-B7EA-2CE0660B0278}" destId="{48F709A4-7C60-47AB-9EDF-694B8EF645F5}" srcOrd="0" destOrd="0" presId="urn:microsoft.com/office/officeart/2005/8/layout/lProcess3"/>
    <dgm:cxn modelId="{47966E4F-32F4-41AD-B6DD-F768ED9FB5F8}" srcId="{1C9D7A80-9C47-4E6D-992F-14E3540A9942}" destId="{4060FD41-9F7C-453A-9859-3B8B2ED85D35}" srcOrd="1" destOrd="0" parTransId="{AC845EF2-8CBF-41E7-BF72-28D77EFB7909}" sibTransId="{7F4B4E64-DA37-4AB1-B3A5-F305A0C89788}"/>
    <dgm:cxn modelId="{B160FB36-21BF-492D-85D8-F044594E7121}" srcId="{8FEFEB47-3C65-486F-976B-643DE52B9DA4}" destId="{9F6B53EB-4123-4106-8B15-B4363C4A09D2}" srcOrd="0" destOrd="0" parTransId="{9CEF67D7-4F44-432F-80AC-6718CC8DE5AF}" sibTransId="{78DE26A7-BF92-47A2-A426-DFCA1CE340C5}"/>
    <dgm:cxn modelId="{C7639C73-5256-4AA5-94C5-E05E4A227823}" srcId="{1C9D7A80-9C47-4E6D-992F-14E3540A9942}" destId="{055C8CE9-14A8-452E-A5F0-43955B3D642D}" srcOrd="0" destOrd="0" parTransId="{057A92F7-7BCA-423F-9410-9A86C34DBE00}" sibTransId="{780A96B0-FCED-49C6-8CEC-81561BF9EE39}"/>
    <dgm:cxn modelId="{AD34AD84-31F8-4B29-A98F-75F2F34ED09F}" srcId="{70BB4ABA-5489-4BCF-AC08-F4E6F8C73B45}" destId="{3BF0DAF3-81A3-442C-B7EA-2CE0660B0278}" srcOrd="1" destOrd="0" parTransId="{5CC39879-9EA5-4B8E-8C74-305B61191DD6}" sibTransId="{16B7A140-74CF-4D79-A53E-F8E02BCE2281}"/>
    <dgm:cxn modelId="{EC36C247-6F70-4A99-AA8F-48BF2BB54E4E}" srcId="{70BB4ABA-5489-4BCF-AC08-F4E6F8C73B45}" destId="{8FEFEB47-3C65-486F-976B-643DE52B9DA4}" srcOrd="0" destOrd="0" parTransId="{2196F6EB-0B6B-40C4-9616-E61285F379DC}" sibTransId="{A2C7D4DB-D835-4D60-941F-F125C97C2B30}"/>
    <dgm:cxn modelId="{DFAB4292-9AF3-4E1D-A8D4-0A16D0EB1F6F}" type="presOf" srcId="{4060FD41-9F7C-453A-9859-3B8B2ED85D35}" destId="{F9F4C6C6-796C-4317-B7C7-770EC011DCE3}" srcOrd="0" destOrd="0" presId="urn:microsoft.com/office/officeart/2005/8/layout/lProcess3"/>
    <dgm:cxn modelId="{89FBD044-7034-4179-B533-0E734C03E43E}" type="presOf" srcId="{055C8CE9-14A8-452E-A5F0-43955B3D642D}" destId="{E536E760-825D-4A33-A605-D2B859F4FBBA}" srcOrd="0" destOrd="0" presId="urn:microsoft.com/office/officeart/2005/8/layout/lProcess3"/>
    <dgm:cxn modelId="{947D05A8-A542-408C-8206-A8536B83D92A}" srcId="{70BB4ABA-5489-4BCF-AC08-F4E6F8C73B45}" destId="{1C9D7A80-9C47-4E6D-992F-14E3540A9942}" srcOrd="2" destOrd="0" parTransId="{64627665-E6CB-4CCE-8082-EB25E82630CA}" sibTransId="{599A6E2F-841C-42B6-8A14-3B7359F5291A}"/>
    <dgm:cxn modelId="{D9C24464-BC07-4B2C-A951-0CC77C18DE9F}" type="presOf" srcId="{9F6B53EB-4123-4106-8B15-B4363C4A09D2}" destId="{5C8B0DDA-A7AD-402A-994C-08FAC982709C}" srcOrd="0" destOrd="0" presId="urn:microsoft.com/office/officeart/2005/8/layout/lProcess3"/>
    <dgm:cxn modelId="{67AC761B-8214-4858-AD9D-D7D65061F5BE}" type="presOf" srcId="{1C9D7A80-9C47-4E6D-992F-14E3540A9942}" destId="{138653D0-7F14-482D-87D2-AB32D8F724AE}" srcOrd="0" destOrd="0" presId="urn:microsoft.com/office/officeart/2005/8/layout/lProcess3"/>
    <dgm:cxn modelId="{E5D0792F-0857-4E41-96AD-5D268C9CD417}" type="presParOf" srcId="{6E3CC28E-0767-4F89-8639-C6F22A118F5C}" destId="{977D286E-1BBC-4F4A-B736-D476B1B7840D}" srcOrd="0" destOrd="0" presId="urn:microsoft.com/office/officeart/2005/8/layout/lProcess3"/>
    <dgm:cxn modelId="{EE04EF22-FCFF-4BD7-B5A2-B79D22E7D947}" type="presParOf" srcId="{977D286E-1BBC-4F4A-B736-D476B1B7840D}" destId="{10405A7A-9D83-4B5B-9E0F-B73DEBB50320}" srcOrd="0" destOrd="0" presId="urn:microsoft.com/office/officeart/2005/8/layout/lProcess3"/>
    <dgm:cxn modelId="{6BE52E4A-5D98-41AA-8EC2-14BAFF8CA819}" type="presParOf" srcId="{977D286E-1BBC-4F4A-B736-D476B1B7840D}" destId="{709BA5EC-1C82-493F-A902-FD2BA3F4EA91}" srcOrd="1" destOrd="0" presId="urn:microsoft.com/office/officeart/2005/8/layout/lProcess3"/>
    <dgm:cxn modelId="{1FB8549D-77AE-40E6-9942-55581BB21DD3}" type="presParOf" srcId="{977D286E-1BBC-4F4A-B736-D476B1B7840D}" destId="{5C8B0DDA-A7AD-402A-994C-08FAC982709C}" srcOrd="2" destOrd="0" presId="urn:microsoft.com/office/officeart/2005/8/layout/lProcess3"/>
    <dgm:cxn modelId="{D65C452B-A92C-4FCC-8B75-A29EDE00A9C9}" type="presParOf" srcId="{6E3CC28E-0767-4F89-8639-C6F22A118F5C}" destId="{CC68AB56-9AD3-4397-A6B3-E74AF8BCD840}" srcOrd="1" destOrd="0" presId="urn:microsoft.com/office/officeart/2005/8/layout/lProcess3"/>
    <dgm:cxn modelId="{A5B97AA0-5B8E-408C-89CC-3AB0D42B7BC4}" type="presParOf" srcId="{6E3CC28E-0767-4F89-8639-C6F22A118F5C}" destId="{E596AE57-9430-4CE4-9897-ED9486B20091}" srcOrd="2" destOrd="0" presId="urn:microsoft.com/office/officeart/2005/8/layout/lProcess3"/>
    <dgm:cxn modelId="{918CFF1D-C830-4A30-BE05-2A4F397714CB}" type="presParOf" srcId="{E596AE57-9430-4CE4-9897-ED9486B20091}" destId="{48F709A4-7C60-47AB-9EDF-694B8EF645F5}" srcOrd="0" destOrd="0" presId="urn:microsoft.com/office/officeart/2005/8/layout/lProcess3"/>
    <dgm:cxn modelId="{CDC4534E-D3D2-4BDD-94C4-0C8E637D4E20}" type="presParOf" srcId="{E596AE57-9430-4CE4-9897-ED9486B20091}" destId="{16505D8E-697F-42B2-B539-5F495CC2148F}" srcOrd="1" destOrd="0" presId="urn:microsoft.com/office/officeart/2005/8/layout/lProcess3"/>
    <dgm:cxn modelId="{1E0078A4-D1F3-4C84-BDD6-F8B350814534}" type="presParOf" srcId="{E596AE57-9430-4CE4-9897-ED9486B20091}" destId="{B45F20D8-7C26-4E61-93A6-BE6464536F4C}" srcOrd="2" destOrd="0" presId="urn:microsoft.com/office/officeart/2005/8/layout/lProcess3"/>
    <dgm:cxn modelId="{ECF410F8-EC67-43BB-860D-1E0AB3891FDA}" type="presParOf" srcId="{6E3CC28E-0767-4F89-8639-C6F22A118F5C}" destId="{7211FAB4-A452-42F7-9E86-0DA2098E82DE}" srcOrd="3" destOrd="0" presId="urn:microsoft.com/office/officeart/2005/8/layout/lProcess3"/>
    <dgm:cxn modelId="{D3D65D75-BA00-45D3-B1C8-2FA346751E8B}" type="presParOf" srcId="{6E3CC28E-0767-4F89-8639-C6F22A118F5C}" destId="{DBF14079-20D1-4F22-994F-B3A79E9225DA}" srcOrd="4" destOrd="0" presId="urn:microsoft.com/office/officeart/2005/8/layout/lProcess3"/>
    <dgm:cxn modelId="{02AB843E-B240-4B7E-9042-0A8124391494}" type="presParOf" srcId="{DBF14079-20D1-4F22-994F-B3A79E9225DA}" destId="{138653D0-7F14-482D-87D2-AB32D8F724AE}" srcOrd="0" destOrd="0" presId="urn:microsoft.com/office/officeart/2005/8/layout/lProcess3"/>
    <dgm:cxn modelId="{372F0380-23ED-4D7C-BDAD-A11954D2C720}" type="presParOf" srcId="{DBF14079-20D1-4F22-994F-B3A79E9225DA}" destId="{99B832AA-5BFC-4596-B60A-1B0CE2B3F7FA}" srcOrd="1" destOrd="0" presId="urn:microsoft.com/office/officeart/2005/8/layout/lProcess3"/>
    <dgm:cxn modelId="{1AA137E9-7AAA-4866-94DF-7D7D8F1FF50E}" type="presParOf" srcId="{DBF14079-20D1-4F22-994F-B3A79E9225DA}" destId="{E536E760-825D-4A33-A605-D2B859F4FBBA}" srcOrd="2" destOrd="0" presId="urn:microsoft.com/office/officeart/2005/8/layout/lProcess3"/>
    <dgm:cxn modelId="{B4BEF45A-C4F4-40A9-9BC5-BB742F52FB7D}" type="presParOf" srcId="{DBF14079-20D1-4F22-994F-B3A79E9225DA}" destId="{38CF98A1-4721-4EA7-A993-1863A357DA2F}" srcOrd="3" destOrd="0" presId="urn:microsoft.com/office/officeart/2005/8/layout/lProcess3"/>
    <dgm:cxn modelId="{8686AC82-35E7-4A68-98C5-073000B9D9DD}" type="presParOf" srcId="{DBF14079-20D1-4F22-994F-B3A79E9225DA}" destId="{F9F4C6C6-796C-4317-B7C7-770EC011DCE3}" srcOrd="4" destOrd="0" presId="urn:microsoft.com/office/officeart/2005/8/layout/lProcess3"/>
    <dgm:cxn modelId="{3DC7E3D4-AFEC-4617-ABE7-955D16F23E1C}" type="presParOf" srcId="{6E3CC28E-0767-4F89-8639-C6F22A118F5C}" destId="{F3031179-430E-4EAB-811B-C217C80D301B}" srcOrd="5" destOrd="0" presId="urn:microsoft.com/office/officeart/2005/8/layout/lProcess3"/>
    <dgm:cxn modelId="{F1C42586-8C15-454C-AC31-D69218B0C044}" type="presParOf" srcId="{6E3CC28E-0767-4F89-8639-C6F22A118F5C}" destId="{1D209E9E-A6CC-472E-BF39-358D6D52CB5C}" srcOrd="6" destOrd="0" presId="urn:microsoft.com/office/officeart/2005/8/layout/lProcess3"/>
    <dgm:cxn modelId="{E20C26C0-C0AB-4CD4-A765-956CAA5BA231}" type="presParOf" srcId="{1D209E9E-A6CC-472E-BF39-358D6D52CB5C}" destId="{C69E0D87-9733-4E3C-8518-CD0B831CDC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0CC8-597B-4293-95DA-F23BD8F70663}">
      <dsp:nvSpPr>
        <dsp:cNvPr id="0" name=""/>
        <dsp:cNvSpPr/>
      </dsp:nvSpPr>
      <dsp:spPr>
        <a:xfrm>
          <a:off x="-24130" y="0"/>
          <a:ext cx="5738852" cy="33843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B718F-57C2-4D17-B6C1-71F1C1478FCB}">
      <dsp:nvSpPr>
        <dsp:cNvPr id="0" name=""/>
        <dsp:cNvSpPr/>
      </dsp:nvSpPr>
      <dsp:spPr>
        <a:xfrm>
          <a:off x="3533638" y="0"/>
          <a:ext cx="1820129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1. Aktivis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63002" y="29364"/>
        <a:ext cx="1761401" cy="542791"/>
      </dsp:txXfrm>
    </dsp:sp>
    <dsp:sp modelId="{8D9766E1-04CB-4B41-993D-7843EDCC086F}">
      <dsp:nvSpPr>
        <dsp:cNvPr id="0" name=""/>
        <dsp:cNvSpPr/>
      </dsp:nvSpPr>
      <dsp:spPr>
        <a:xfrm>
          <a:off x="3533638" y="511494"/>
          <a:ext cx="1820129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2. Partisipan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63002" y="540858"/>
        <a:ext cx="1761401" cy="542791"/>
      </dsp:txXfrm>
    </dsp:sp>
    <dsp:sp modelId="{C2F40ED8-5923-407B-9A8B-927717C9491C}">
      <dsp:nvSpPr>
        <dsp:cNvPr id="0" name=""/>
        <dsp:cNvSpPr/>
      </dsp:nvSpPr>
      <dsp:spPr>
        <a:xfrm>
          <a:off x="3533638" y="1267472"/>
          <a:ext cx="1820129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3. Penonton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63002" y="1296836"/>
        <a:ext cx="1761401" cy="542791"/>
      </dsp:txXfrm>
    </dsp:sp>
    <dsp:sp modelId="{CBE83EFA-A51B-4534-98CC-D2C93E2B39A7}">
      <dsp:nvSpPr>
        <dsp:cNvPr id="0" name=""/>
        <dsp:cNvSpPr/>
      </dsp:nvSpPr>
      <dsp:spPr>
        <a:xfrm>
          <a:off x="3533638" y="2450211"/>
          <a:ext cx="1820129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</a:rPr>
            <a:t>4. Apolitik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63002" y="2479575"/>
        <a:ext cx="1761401" cy="542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6AD70-B7A4-4D57-A891-10A9187C2975}">
      <dsp:nvSpPr>
        <dsp:cNvPr id="0" name=""/>
        <dsp:cNvSpPr/>
      </dsp:nvSpPr>
      <dsp:spPr>
        <a:xfrm>
          <a:off x="491454" y="0"/>
          <a:ext cx="5569818" cy="35283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77281-1056-4E84-820C-F959AFF34618}">
      <dsp:nvSpPr>
        <dsp:cNvPr id="0" name=""/>
        <dsp:cNvSpPr/>
      </dsp:nvSpPr>
      <dsp:spPr>
        <a:xfrm>
          <a:off x="296356" y="1080118"/>
          <a:ext cx="3189675" cy="1368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>
              <a:solidFill>
                <a:schemeClr val="tx1"/>
              </a:solidFill>
            </a:rPr>
            <a:t>Tradisional </a:t>
          </a:r>
        </a:p>
      </dsp:txBody>
      <dsp:txXfrm>
        <a:off x="363144" y="1146906"/>
        <a:ext cx="3056099" cy="1234579"/>
      </dsp:txXfrm>
    </dsp:sp>
    <dsp:sp modelId="{2DEC8CDC-A9FD-4AA7-93EC-D6FFE20EB014}">
      <dsp:nvSpPr>
        <dsp:cNvPr id="0" name=""/>
        <dsp:cNvSpPr/>
      </dsp:nvSpPr>
      <dsp:spPr>
        <a:xfrm>
          <a:off x="3813668" y="1058517"/>
          <a:ext cx="2442703" cy="1411356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>
              <a:solidFill>
                <a:schemeClr val="tx1"/>
              </a:solidFill>
            </a:rPr>
            <a:t>Rasional </a:t>
          </a:r>
          <a:endParaRPr lang="en-US" sz="5900" kern="1200" dirty="0">
            <a:solidFill>
              <a:schemeClr val="tx1"/>
            </a:solidFill>
          </a:endParaRPr>
        </a:p>
      </dsp:txBody>
      <dsp:txXfrm>
        <a:off x="3882565" y="1127414"/>
        <a:ext cx="2304909" cy="127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AA0D2-4AC4-496F-9F43-650A21DC251A}">
      <dsp:nvSpPr>
        <dsp:cNvPr id="0" name=""/>
        <dsp:cNvSpPr/>
      </dsp:nvSpPr>
      <dsp:spPr>
        <a:xfrm>
          <a:off x="2494560" y="1646960"/>
          <a:ext cx="1556744" cy="63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parpol/ kandidat</a:t>
          </a:r>
          <a:endParaRPr lang="en-US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5526" y="1677926"/>
        <a:ext cx="1494812" cy="572400"/>
      </dsp:txXfrm>
    </dsp:sp>
    <dsp:sp modelId="{44BC2F68-F6C3-4AA2-8F94-6224F6885DD0}">
      <dsp:nvSpPr>
        <dsp:cNvPr id="0" name=""/>
        <dsp:cNvSpPr/>
      </dsp:nvSpPr>
      <dsp:spPr>
        <a:xfrm rot="16200000">
          <a:off x="3006491" y="1380519"/>
          <a:ext cx="532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883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2B1F2-482D-463E-A7F8-3DD79BD808B2}">
      <dsp:nvSpPr>
        <dsp:cNvPr id="0" name=""/>
        <dsp:cNvSpPr/>
      </dsp:nvSpPr>
      <dsp:spPr>
        <a:xfrm>
          <a:off x="2666007" y="446815"/>
          <a:ext cx="1213850" cy="6672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id-ID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penyum-bang</a:t>
          </a:r>
          <a:r>
            <a:rPr lang="id-ID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98580" y="479388"/>
        <a:ext cx="1148704" cy="602116"/>
      </dsp:txXfrm>
    </dsp:sp>
    <dsp:sp modelId="{EBCAA128-EFEF-4F0A-8D0F-730DCF552EB2}">
      <dsp:nvSpPr>
        <dsp:cNvPr id="0" name=""/>
        <dsp:cNvSpPr/>
      </dsp:nvSpPr>
      <dsp:spPr>
        <a:xfrm rot="2199458">
          <a:off x="3633413" y="2479581"/>
          <a:ext cx="664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4245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9C45-CF90-485C-8BB3-6ED8054E5100}">
      <dsp:nvSpPr>
        <dsp:cNvPr id="0" name=""/>
        <dsp:cNvSpPr/>
      </dsp:nvSpPr>
      <dsp:spPr>
        <a:xfrm>
          <a:off x="4190583" y="2677869"/>
          <a:ext cx="1039139" cy="711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+pemilih</a:t>
          </a:r>
          <a:r>
            <a:rPr lang="id-ID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25328" y="2712614"/>
        <a:ext cx="969649" cy="642264"/>
      </dsp:txXfrm>
    </dsp:sp>
    <dsp:sp modelId="{5802E9EB-0EBA-4CCB-BD82-EAEC7CBB62D5}">
      <dsp:nvSpPr>
        <dsp:cNvPr id="0" name=""/>
        <dsp:cNvSpPr/>
      </dsp:nvSpPr>
      <dsp:spPr>
        <a:xfrm rot="8600542">
          <a:off x="2248207" y="2479581"/>
          <a:ext cx="664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4245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99E8-2A44-49E0-BDA8-C7CEF2E4F9BE}">
      <dsp:nvSpPr>
        <dsp:cNvPr id="0" name=""/>
        <dsp:cNvSpPr/>
      </dsp:nvSpPr>
      <dsp:spPr>
        <a:xfrm>
          <a:off x="1250996" y="2677869"/>
          <a:ext cx="1169431" cy="711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+penye-lenggara </a:t>
          </a:r>
          <a:endParaRPr lang="en-US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5741" y="2712614"/>
        <a:ext cx="1099941" cy="642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05A7A-9D83-4B5B-9E0F-B73DEBB50320}">
      <dsp:nvSpPr>
        <dsp:cNvPr id="0" name=""/>
        <dsp:cNvSpPr/>
      </dsp:nvSpPr>
      <dsp:spPr>
        <a:xfrm>
          <a:off x="750262" y="408"/>
          <a:ext cx="2231388" cy="582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Yang kuat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41682" y="408"/>
        <a:ext cx="1648548" cy="582840"/>
      </dsp:txXfrm>
    </dsp:sp>
    <dsp:sp modelId="{5C8B0DDA-A7AD-402A-994C-08FAC982709C}">
      <dsp:nvSpPr>
        <dsp:cNvPr id="0" name=""/>
        <dsp:cNvSpPr/>
      </dsp:nvSpPr>
      <dsp:spPr>
        <a:xfrm>
          <a:off x="2792228" y="49950"/>
          <a:ext cx="1934000" cy="48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Yang lemah </a:t>
          </a:r>
          <a:endParaRPr lang="en-US" sz="2300" kern="1200" dirty="0"/>
        </a:p>
      </dsp:txBody>
      <dsp:txXfrm>
        <a:off x="3034107" y="49950"/>
        <a:ext cx="1450243" cy="483757"/>
      </dsp:txXfrm>
    </dsp:sp>
    <dsp:sp modelId="{48F709A4-7C60-47AB-9EDF-694B8EF645F5}">
      <dsp:nvSpPr>
        <dsp:cNvPr id="0" name=""/>
        <dsp:cNvSpPr/>
      </dsp:nvSpPr>
      <dsp:spPr>
        <a:xfrm>
          <a:off x="750262" y="664846"/>
          <a:ext cx="2231388" cy="582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Senior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41682" y="664846"/>
        <a:ext cx="1648548" cy="582840"/>
      </dsp:txXfrm>
    </dsp:sp>
    <dsp:sp modelId="{B45F20D8-7C26-4E61-93A6-BE6464536F4C}">
      <dsp:nvSpPr>
        <dsp:cNvPr id="0" name=""/>
        <dsp:cNvSpPr/>
      </dsp:nvSpPr>
      <dsp:spPr>
        <a:xfrm>
          <a:off x="2792228" y="714387"/>
          <a:ext cx="1934000" cy="48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Yunior </a:t>
          </a:r>
          <a:endParaRPr lang="en-US" sz="2300" kern="1200" dirty="0"/>
        </a:p>
      </dsp:txBody>
      <dsp:txXfrm>
        <a:off x="3034107" y="714387"/>
        <a:ext cx="1450243" cy="483757"/>
      </dsp:txXfrm>
    </dsp:sp>
    <dsp:sp modelId="{138653D0-7F14-482D-87D2-AB32D8F724AE}">
      <dsp:nvSpPr>
        <dsp:cNvPr id="0" name=""/>
        <dsp:cNvSpPr/>
      </dsp:nvSpPr>
      <dsp:spPr>
        <a:xfrm>
          <a:off x="750262" y="1343818"/>
          <a:ext cx="2231388" cy="582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Incumbent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41682" y="1343818"/>
        <a:ext cx="1648548" cy="582840"/>
      </dsp:txXfrm>
    </dsp:sp>
    <dsp:sp modelId="{E536E760-825D-4A33-A605-D2B859F4FBBA}">
      <dsp:nvSpPr>
        <dsp:cNvPr id="0" name=""/>
        <dsp:cNvSpPr/>
      </dsp:nvSpPr>
      <dsp:spPr>
        <a:xfrm>
          <a:off x="2792228" y="1393360"/>
          <a:ext cx="1934000" cy="48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New comer </a:t>
          </a:r>
          <a:endParaRPr lang="en-US" sz="2300" kern="1200" dirty="0"/>
        </a:p>
      </dsp:txBody>
      <dsp:txXfrm>
        <a:off x="3034107" y="1393360"/>
        <a:ext cx="1450243" cy="483757"/>
      </dsp:txXfrm>
    </dsp:sp>
    <dsp:sp modelId="{F9F4C6C6-796C-4317-B7C7-770EC011DCE3}">
      <dsp:nvSpPr>
        <dsp:cNvPr id="0" name=""/>
        <dsp:cNvSpPr/>
      </dsp:nvSpPr>
      <dsp:spPr>
        <a:xfrm>
          <a:off x="2861647" y="1994130"/>
          <a:ext cx="1866238" cy="6119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Idealis </a:t>
          </a:r>
          <a:endParaRPr lang="en-US" sz="2300" kern="1200" dirty="0"/>
        </a:p>
      </dsp:txBody>
      <dsp:txXfrm>
        <a:off x="3167602" y="1994130"/>
        <a:ext cx="1254329" cy="611909"/>
      </dsp:txXfrm>
    </dsp:sp>
    <dsp:sp modelId="{C69E0D87-9733-4E3C-8518-CD0B831CDCF3}">
      <dsp:nvSpPr>
        <dsp:cNvPr id="0" name=""/>
        <dsp:cNvSpPr/>
      </dsp:nvSpPr>
      <dsp:spPr>
        <a:xfrm>
          <a:off x="750262" y="2022791"/>
          <a:ext cx="2253070" cy="582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Pragmatis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41682" y="2022791"/>
        <a:ext cx="1670230" cy="58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22BB4-F0F5-4D1B-AF7F-649069CFC854}" type="datetimeFigureOut">
              <a:rPr lang="id-ID" smtClean="0"/>
              <a:t>17/03/2014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058E0-586C-4EC0-874E-9C0F64E84A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6556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D43472C-8294-432E-8E98-0FC828F91FFD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6AB3C1-10A2-4B6F-874C-2F0D145FD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9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83" indent="-285724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0FD71CC-73EB-4A57-8E1F-B1B8ACC2E52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7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79BB21-CEDE-4D62-8B5E-5D4847C088E5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16B16-DCD7-4B97-956B-3C2620C5AFC0}" type="slidenum">
              <a:rPr lang="id-ID"/>
              <a:pPr eaLnBrk="1" hangingPunct="1"/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84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61B7618-1B6D-4601-9E8E-77C9687C0C32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6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d-ID" sz="900" smtClean="0"/>
              <a:t>Menggeser dari yang tradisional menjadi rasional ini merupakan pemahaman dengan pendekatan </a:t>
            </a:r>
            <a:r>
              <a:rPr lang="id-ID" sz="900" i="1" smtClean="0"/>
              <a:t>decision making process </a:t>
            </a:r>
            <a:r>
              <a:rPr lang="id-ID" sz="900" smtClean="0"/>
              <a:t>[lihat Firmanzah 2008:222]. Pendekatan inilah yang dipilih dalam pembahasan ini. Pendekatan yang lain dapat dengan menilik metodenya atau kontennya. </a:t>
            </a:r>
            <a:endParaRPr lang="en-US" sz="9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24437-3EF5-41F0-A4B1-857B71E87A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3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B0F2FB-CBD5-4ECB-8A72-C975A2F53A46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0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6888FD-3F4F-4E0D-A6CD-CAE2ED6A718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54C82-5DD5-4E5D-9891-739595E92BF0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7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B8A71-38D1-43D1-9D98-68A34328814E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9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2206B4-D4F3-4D4C-BA0F-29992064B3ED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8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3EB7D7-E617-4F22-B3E5-39582872AEC2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7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11607C0D-C59C-4C22-BB65-5D8FB7D669EA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>
              <a:defRPr/>
            </a:pPr>
            <a:fld id="{ED7047B3-99CD-4550-B16C-1702897CA4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7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0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53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5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7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29A00-FDD7-4B46-88AC-91677A73DC64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78CA-9ED8-4E45-8636-933DB52A2D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44005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82F58-6E61-4E42-B69C-E9624ACB43C4}" type="datetime1">
              <a:rPr lang="en-US" smtClean="0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03CB-485A-4C3D-9CC3-6BA736BA93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BD3BF-A1EF-4F9D-AC25-EE9E18775CE1}" type="datetime1">
              <a:rPr lang="en-US" smtClean="0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ADD05-7CF6-4C14-B595-AF1E59E5BB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174CB-CA63-43CA-B3A5-E0A9EC1849BB}" type="datetime1">
              <a:rPr lang="en-US" smtClean="0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2E830-C015-444A-A8D6-933414225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3C4C4-8318-4127-81ED-73F8648323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255CC-A0A5-4507-A47E-7DA0A9E1A4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947E5-12B9-4809-B971-74465204A603}" type="datetime1">
              <a:rPr lang="en-US" smtClean="0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3322C-0456-4858-97F2-DC3F367784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37198-519D-431F-86D0-965B0521C6E5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F6B1C-97AE-4BDF-88D9-1E0B22A64F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7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8F958-DBF5-40C1-AFDF-9C0B1F44C657}" type="datetime1">
              <a:rPr lang="en-US" smtClean="0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94CF-267A-4B20-B219-8BA2CBDD5E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0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7DA8C5-03F4-4981-ADCB-39CAE097395C}" type="datetime1">
              <a:rPr lang="en-US" smtClean="0"/>
              <a:pPr>
                <a:defRPr/>
              </a:pPr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BF6F26-EB59-402F-8784-E57CB87C2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4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947664"/>
          </a:xfrm>
        </p:spPr>
        <p:txBody>
          <a:bodyPr>
            <a:normAutofit/>
          </a:bodyPr>
          <a:lstStyle>
            <a:extLst/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cap="small" spc="500" noProof="1" smtClean="0">
                <a:solidFill>
                  <a:schemeClr val="tx1"/>
                </a:solidFill>
              </a:rPr>
              <a:t>Merawat Pemilih Muda 2014</a:t>
            </a:r>
            <a:r>
              <a:rPr lang="ar-SA" sz="3600" b="1" cap="small" spc="500" noProof="1" smtClean="0">
                <a:solidFill>
                  <a:schemeClr val="tx1"/>
                </a:solidFill>
              </a:rPr>
              <a:t/>
            </a:r>
            <a:br>
              <a:rPr lang="ar-SA" sz="3600" b="1" cap="small" spc="500" noProof="1" smtClean="0">
                <a:solidFill>
                  <a:schemeClr val="tx1"/>
                </a:solidFill>
              </a:rPr>
            </a:br>
            <a:r>
              <a:rPr lang="ar-SA" sz="2000" cap="none" noProof="1" smtClean="0">
                <a:solidFill>
                  <a:schemeClr val="tx1"/>
                </a:solidFill>
              </a:rPr>
              <a:t>: </a:t>
            </a:r>
            <a:r>
              <a:rPr lang="en-US" sz="2000" cap="none" noProof="1" smtClean="0">
                <a:solidFill>
                  <a:schemeClr val="tx1"/>
                </a:solidFill>
              </a:rPr>
              <a:t> Dari Tatacara Pemilu </a:t>
            </a:r>
            <a:r>
              <a:rPr lang="ar-SA" sz="2000" cap="none" noProof="1" smtClean="0">
                <a:solidFill>
                  <a:schemeClr val="tx1"/>
                </a:solidFill>
              </a:rPr>
              <a:t>sampai Antisipasi </a:t>
            </a:r>
            <a:r>
              <a:rPr lang="ar-SA" sz="2000" i="1" cap="none" noProof="1" smtClean="0">
                <a:solidFill>
                  <a:schemeClr val="tx1"/>
                </a:solidFill>
              </a:rPr>
              <a:t>Money Politics</a:t>
            </a:r>
            <a:br>
              <a:rPr lang="ar-SA" sz="2000" i="1" cap="none" noProof="1" smtClean="0">
                <a:solidFill>
                  <a:schemeClr val="tx1"/>
                </a:solidFill>
              </a:rPr>
            </a:br>
            <a:r>
              <a:rPr lang="ar-SA" sz="3200" i="1" cap="none" noProof="1" smtClean="0">
                <a:solidFill>
                  <a:schemeClr val="tx1"/>
                </a:solidFill>
              </a:rPr>
              <a:t/>
            </a:r>
            <a:br>
              <a:rPr lang="ar-SA" sz="3200" i="1" cap="none" noProof="1" smtClean="0">
                <a:solidFill>
                  <a:schemeClr val="tx1"/>
                </a:solidFill>
              </a:rPr>
            </a:br>
            <a:r>
              <a:rPr lang="ar-SA" sz="2000" cap="none" noProof="1" smtClean="0">
                <a:solidFill>
                  <a:schemeClr val="tx1"/>
                </a:solidFill>
                <a:latin typeface="+mn-lt"/>
              </a:rPr>
              <a:t>[Farid B. Siswantoro, KPU DIY</a:t>
            </a:r>
            <a:r>
              <a:rPr lang="en-US" sz="2000" cap="none" noProof="1" smtClean="0">
                <a:solidFill>
                  <a:schemeClr val="tx1"/>
                </a:solidFill>
                <a:latin typeface="+mn-lt"/>
              </a:rPr>
              <a:t>]</a:t>
            </a:r>
            <a:endParaRPr lang="ar-SA" sz="2000" cap="none" noProof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48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Tujuan &amp; manfaat Pemilu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51670"/>
            <a:ext cx="8210550" cy="2769543"/>
          </a:xfrm>
        </p:spPr>
        <p:txBody>
          <a:bodyPr>
            <a:normAutofit lnSpcReduction="10000"/>
          </a:bodyPr>
          <a:lstStyle/>
          <a:p>
            <a:pPr marL="401637" lvl="1" indent="-342900" eaLnBrk="1" hangingPunct="1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chemeClr val="tx1"/>
                </a:solidFill>
              </a:rPr>
              <a:t>Diperolehnya keterwakilan politik: </a:t>
            </a:r>
            <a:r>
              <a:rPr lang="id-ID" sz="1800" dirty="0" smtClean="0">
                <a:solidFill>
                  <a:schemeClr val="tx1"/>
                </a:solidFill>
              </a:rPr>
              <a:t>Pemilu merupakan sarana untuk memilih wakil-wakil dari kelompok masyarakat yang berbeda-beda, sehingga lembaga perwakilan rakyat akan benra-benr merupakan cerminan proporsional kondisi masyarakatnya; </a:t>
            </a:r>
          </a:p>
          <a:p>
            <a:pPr marL="401637" lvl="1" indent="-342900" eaLnBrk="1" hangingPunct="1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chemeClr val="tx1"/>
                </a:solidFill>
              </a:rPr>
              <a:t>Upaya integrasi nasional: </a:t>
            </a:r>
            <a:r>
              <a:rPr lang="id-ID" sz="1800" dirty="0" smtClean="0">
                <a:solidFill>
                  <a:schemeClr val="tx1"/>
                </a:solidFill>
              </a:rPr>
              <a:t>Pemilu merupakan sarana untuk menyalurkan perbedaan kepentingan yang ada di masyarakat ke dalam muara yang terbatas; sehingga potensi konflik dapat diredam &amp; dibatasi lewat kerja-kerja lembaga perwakilan; </a:t>
            </a:r>
          </a:p>
          <a:p>
            <a:pPr marL="401637" lvl="1" indent="-342900" eaLnBrk="1" hangingPunct="1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chemeClr val="tx1"/>
                </a:solidFill>
              </a:rPr>
              <a:t>Pemerintahan yang efektif:</a:t>
            </a:r>
            <a:r>
              <a:rPr lang="id-ID" sz="1800" dirty="0" smtClean="0">
                <a:solidFill>
                  <a:schemeClr val="tx1"/>
                </a:solidFill>
              </a:rPr>
              <a:t> Pemilu merupakan sarana menemukan orang-orang yang akan menduduki posisi-posisi kunci secara legitimate;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Makna partisipasi dalam Pemilu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67694"/>
            <a:ext cx="8210550" cy="2553519"/>
          </a:xfrm>
        </p:spPr>
        <p:txBody>
          <a:bodyPr>
            <a:normAutofit/>
          </a:bodyPr>
          <a:lstStyle/>
          <a:p>
            <a:pPr marL="515937" lvl="1" indent="-457200" eaLnBrk="1" hangingPunct="1">
              <a:buFont typeface="+mj-lt"/>
              <a:buAutoNum type="arabicPeriod"/>
            </a:pPr>
            <a:r>
              <a:rPr lang="id-ID" sz="2000" dirty="0" smtClean="0"/>
              <a:t>Manifestasi hak-hak politik rakyat dalam pembentukan pemerintahan </a:t>
            </a:r>
            <a:r>
              <a:rPr lang="id-ID" sz="2000" dirty="0" smtClean="0">
                <a:sym typeface="Wingdings" pitchFamily="2" charset="2"/>
              </a:rPr>
              <a:t> kesuksesan pemilu dilihat juga dari tingkat partisipasi masyarakat </a:t>
            </a:r>
          </a:p>
          <a:p>
            <a:pPr marL="515937" lvl="1" indent="-457200" eaLnBrk="1" hangingPunct="1">
              <a:buFont typeface="+mj-lt"/>
              <a:buAutoNum type="arabicPeriod"/>
            </a:pPr>
            <a:r>
              <a:rPr lang="id-ID" sz="2000" dirty="0" smtClean="0">
                <a:sym typeface="Wingdings" pitchFamily="2" charset="2"/>
              </a:rPr>
              <a:t>Tingkat partisipasi dalam pemilu menunjukkan legitimasi hasil pemilu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Partisipasi masyarakat dalam Pemilu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07654"/>
            <a:ext cx="8210550" cy="291355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LcParenR"/>
              <a:defRPr/>
            </a:pPr>
            <a:r>
              <a:rPr lang="id-ID" sz="1800" dirty="0" smtClean="0"/>
              <a:t>Keberhasilan pemilu sangat membutuhkan partisipasi masyarakat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id-ID" sz="1800" dirty="0" smtClean="0"/>
              <a:t>Partisipasi masyarakat yang minimal adalah memberikan suaranya di bilik suara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id-ID" sz="1800" dirty="0" smtClean="0"/>
              <a:t>Partisipasi warga masyarakat dapat dilakukan dalam bentuk: 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Sosialisasi pemilu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Pendidikan politik bagi pemilih 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Survei &amp; jajak pendapat tentang pemilu 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Penghitungan cepat hasil pemilu 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Pemantauan pemilu </a:t>
            </a:r>
          </a:p>
          <a:p>
            <a:pPr marL="1028700" lvl="2" indent="-342900">
              <a:buFont typeface="+mj-lt"/>
              <a:buAutoNum type="arabicPeriod"/>
              <a:defRPr/>
            </a:pPr>
            <a:r>
              <a:rPr lang="id-ID" sz="1400" dirty="0" smtClean="0"/>
              <a:t>Citizen jurnalism {jurnalistik warga)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Partisipasi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3308" y="619467"/>
            <a:ext cx="6571060" cy="530223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Piramida kualitas partisipasi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7725356"/>
              </p:ext>
            </p:extLst>
          </p:nvPr>
        </p:nvGraphicFramePr>
        <p:xfrm>
          <a:off x="395536" y="1419623"/>
          <a:ext cx="56905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971550" y="1708150"/>
            <a:ext cx="4537075" cy="1843088"/>
            <a:chOff x="1187624" y="1707654"/>
            <a:chExt cx="4536504" cy="1843905"/>
          </a:xfrm>
        </p:grpSpPr>
        <p:sp>
          <p:nvSpPr>
            <p:cNvPr id="6" name="Minus 5"/>
            <p:cNvSpPr/>
            <p:nvPr/>
          </p:nvSpPr>
          <p:spPr>
            <a:xfrm>
              <a:off x="3059051" y="1707654"/>
              <a:ext cx="793650" cy="215996"/>
            </a:xfrm>
            <a:prstGeom prst="mathMin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>
              <a:off x="2266988" y="2427111"/>
              <a:ext cx="2417459" cy="215996"/>
            </a:xfrm>
            <a:prstGeom prst="mathMin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Minus 7"/>
            <p:cNvSpPr/>
            <p:nvPr/>
          </p:nvSpPr>
          <p:spPr>
            <a:xfrm>
              <a:off x="1187624" y="3264094"/>
              <a:ext cx="4536504" cy="287465"/>
            </a:xfrm>
            <a:prstGeom prst="mathMinus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0426" y="1275606"/>
            <a:ext cx="2607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marL="171450" indent="-171450" eaLnBrk="1" hangingPunct="1"/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Fungsionaris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partai, 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pejabat </a:t>
            </a: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publik, pemimpin ormas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0425" y="1893143"/>
            <a:ext cx="25200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2. Anggota aktif parpol, pelaku aktif kelompok kepentingan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0426" y="2667640"/>
            <a:ext cx="2607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3. Pengunjung reli-reli politik, pelobby, peserta diskusi, penanggap siaran interaktif, pemerhati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0425" y="3748727"/>
            <a:ext cx="2403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4. Warga awam, yang meletakkan politik sebagai ingar-bingar yang jauh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solidFill>
                  <a:schemeClr val="tx1"/>
                </a:solidFill>
              </a:rPr>
              <a:t>Trend turunnya partisipasi</a:t>
            </a:r>
            <a:endParaRPr lang="en-US" noProof="1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30085" r="46153" b="25983"/>
          <a:stretch/>
        </p:blipFill>
        <p:spPr bwMode="auto">
          <a:xfrm>
            <a:off x="1442839" y="1851670"/>
            <a:ext cx="471333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6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Partisipasi</a:t>
            </a:r>
            <a:r>
              <a:rPr lang="id-ID" dirty="0" smtClean="0"/>
              <a:t> semu pemilih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55551"/>
            <a:ext cx="3241675" cy="2514600"/>
          </a:xfrm>
        </p:spPr>
        <p:txBody>
          <a:bodyPr>
            <a:normAutofit lnSpcReduction="10000"/>
          </a:bodyPr>
          <a:lstStyle/>
          <a:p>
            <a:r>
              <a:rPr lang="id-ID" sz="3600" dirty="0" smtClean="0">
                <a:solidFill>
                  <a:schemeClr val="tx1"/>
                </a:solidFill>
              </a:rPr>
              <a:t>Apatis </a:t>
            </a:r>
          </a:p>
          <a:p>
            <a:r>
              <a:rPr lang="id-ID" sz="3600" dirty="0" smtClean="0">
                <a:solidFill>
                  <a:schemeClr val="tx1"/>
                </a:solidFill>
              </a:rPr>
              <a:t>Sinis </a:t>
            </a:r>
          </a:p>
          <a:p>
            <a:r>
              <a:rPr lang="id-ID" sz="3600" dirty="0" smtClean="0">
                <a:solidFill>
                  <a:schemeClr val="tx1"/>
                </a:solidFill>
              </a:rPr>
              <a:t>Pragmatis </a:t>
            </a:r>
          </a:p>
          <a:p>
            <a:r>
              <a:rPr lang="id-ID" sz="3600" dirty="0" smtClean="0">
                <a:solidFill>
                  <a:schemeClr val="tx1"/>
                </a:solidFill>
              </a:rPr>
              <a:t>Fanatis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771775" y="1563638"/>
            <a:ext cx="6121400" cy="27646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noProof="1" smtClean="0">
                <a:solidFill>
                  <a:schemeClr val="tx1"/>
                </a:solidFill>
              </a:rPr>
              <a:t>Masa bodoh, cuek, EGP  </a:t>
            </a:r>
          </a:p>
          <a:p>
            <a:pPr>
              <a:buFont typeface="Wingdings" pitchFamily="2" charset="2"/>
              <a:buChar char="Ø"/>
            </a:pPr>
            <a:r>
              <a:rPr lang="en-US" sz="3600" noProof="1" smtClean="0">
                <a:solidFill>
                  <a:schemeClr val="tx1"/>
                </a:solidFill>
              </a:rPr>
              <a:t>Politik itu kotor </a:t>
            </a:r>
          </a:p>
          <a:p>
            <a:pPr>
              <a:buFont typeface="Wingdings" pitchFamily="2" charset="2"/>
              <a:buChar char="Ø"/>
            </a:pPr>
            <a:r>
              <a:rPr lang="en-US" sz="3600" noProof="1" smtClean="0">
                <a:solidFill>
                  <a:schemeClr val="tx1"/>
                </a:solidFill>
              </a:rPr>
              <a:t>Modus “</a:t>
            </a:r>
            <a:r>
              <a:rPr lang="en-US" sz="3600" i="1" noProof="1" smtClean="0">
                <a:solidFill>
                  <a:schemeClr val="tx1"/>
                </a:solidFill>
              </a:rPr>
              <a:t>Wani pira</a:t>
            </a:r>
            <a:r>
              <a:rPr lang="en-US" sz="3600" noProof="1" smtClean="0">
                <a:solidFill>
                  <a:schemeClr val="tx1"/>
                </a:solidFill>
              </a:rPr>
              <a:t>” </a:t>
            </a:r>
          </a:p>
          <a:p>
            <a:pPr>
              <a:buFont typeface="Wingdings" pitchFamily="2" charset="2"/>
              <a:buChar char="Ø"/>
            </a:pPr>
            <a:r>
              <a:rPr lang="en-US" sz="3600" noProof="1" smtClean="0">
                <a:solidFill>
                  <a:schemeClr val="tx1"/>
                </a:solidFill>
              </a:rPr>
              <a:t>Mitis, kultus, ideologis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Menggeser partisipasi semu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23814"/>
            <a:ext cx="3241675" cy="2514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Apatis </a:t>
            </a:r>
          </a:p>
          <a:p>
            <a:pPr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Sinis </a:t>
            </a:r>
          </a:p>
          <a:p>
            <a:pPr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Pragmatis </a:t>
            </a:r>
          </a:p>
          <a:p>
            <a:pPr>
              <a:defRPr/>
            </a:pPr>
            <a:r>
              <a:rPr lang="id-ID" sz="2800" dirty="0" smtClean="0">
                <a:solidFill>
                  <a:schemeClr val="tx1"/>
                </a:solidFill>
              </a:rPr>
              <a:t>Fanatis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771775" y="1347614"/>
            <a:ext cx="6121400" cy="32686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noProof="1" smtClean="0">
                <a:solidFill>
                  <a:schemeClr val="tx1"/>
                </a:solidFill>
              </a:rPr>
              <a:t>Masa bodoh, cuek, EGP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noProof="1" smtClean="0">
                <a:solidFill>
                  <a:schemeClr val="tx1"/>
                </a:solidFill>
              </a:rPr>
              <a:t>Politik itu kotor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noProof="1" smtClean="0">
                <a:solidFill>
                  <a:schemeClr val="tx1"/>
                </a:solidFill>
              </a:rPr>
              <a:t>Modus “Wani pira”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noProof="1" smtClean="0">
                <a:solidFill>
                  <a:schemeClr val="tx1"/>
                </a:solidFill>
              </a:rPr>
              <a:t>Pertimbangan mitis/ideologis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3219" y="4213225"/>
            <a:ext cx="1914525" cy="792163"/>
          </a:xfrm>
        </p:spPr>
        <p:txBody>
          <a:bodyPr>
            <a:normAutofit/>
          </a:bodyPr>
          <a:lstStyle/>
          <a:p>
            <a:r>
              <a:rPr lang="id-ID" sz="3200" dirty="0" smtClean="0"/>
              <a:t>Kritis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11124" y="4214169"/>
            <a:ext cx="5319712" cy="6429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3200" dirty="0" smtClean="0"/>
              <a:t>Rasional</a:t>
            </a:r>
          </a:p>
        </p:txBody>
      </p:sp>
      <p:sp>
        <p:nvSpPr>
          <p:cNvPr id="2" name="Striped Right Arrow 1"/>
          <p:cNvSpPr/>
          <p:nvPr/>
        </p:nvSpPr>
        <p:spPr>
          <a:xfrm rot="5400000">
            <a:off x="2627784" y="3507855"/>
            <a:ext cx="57606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Menggeser partisipasi semu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4470776"/>
              </p:ext>
            </p:extLst>
          </p:nvPr>
        </p:nvGraphicFramePr>
        <p:xfrm>
          <a:off x="1043608" y="1275606"/>
          <a:ext cx="655272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6"/>
          <p:cNvSpPr>
            <a:spLocks noGrp="1"/>
          </p:cNvSpPr>
          <p:nvPr>
            <p:ph sz="half" idx="1"/>
          </p:nvPr>
        </p:nvSpPr>
        <p:spPr>
          <a:xfrm>
            <a:off x="676654" y="2009394"/>
            <a:ext cx="6919681" cy="258546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d-ID" sz="2800" dirty="0"/>
              <a:t>Money politics </a:t>
            </a:r>
            <a:r>
              <a:rPr lang="id-ID" sz="2800" dirty="0" smtClean="0">
                <a:sym typeface="Wingdings" pitchFamily="2" charset="2"/>
              </a:rPr>
              <a:t> korupsi pemilu</a:t>
            </a:r>
            <a:endParaRPr lang="id-ID" sz="28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d-ID" sz="2800" dirty="0" smtClean="0"/>
              <a:t>Narsis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d-ID" sz="2800" dirty="0" smtClean="0"/>
              <a:t>Populis instan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d-ID" sz="2800" dirty="0" smtClean="0"/>
              <a:t>Kanibalisasi teman sejawat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id-ID" dirty="0">
                <a:solidFill>
                  <a:srgbClr val="00B0F0"/>
                </a:solidFill>
              </a:rPr>
              <a:t>Fenomena perilaku kandidat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solidFill>
                  <a:schemeClr val="tx1"/>
                </a:solidFill>
              </a:rPr>
              <a:t>Pendidikan politik yang seharusnya 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7234177" cy="21300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noProof="1" smtClean="0"/>
              <a:t>Dimulai dari usia dini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noProof="1" smtClean="0"/>
              <a:t>Berkelanjutan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noProof="1" smtClean="0"/>
              <a:t>Dilakukan oleh lembaga keluarga, lembaga sekolah, agama dan masyarakat </a:t>
            </a:r>
          </a:p>
        </p:txBody>
      </p:sp>
    </p:spTree>
    <p:extLst>
      <p:ext uri="{BB962C8B-B14F-4D97-AF65-F5344CB8AC3E}">
        <p14:creationId xmlns:p14="http://schemas.microsoft.com/office/powerpoint/2010/main" val="6181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Money politics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58398"/>
              </p:ext>
            </p:extLst>
          </p:nvPr>
        </p:nvGraphicFramePr>
        <p:xfrm>
          <a:off x="2123728" y="1131590"/>
          <a:ext cx="64807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dirty="0">
                <a:solidFill>
                  <a:schemeClr val="tx1"/>
                </a:solidFill>
              </a:rPr>
              <a:t>Segitiga korupsi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32" y="1085850"/>
            <a:ext cx="3677211" cy="3429000"/>
          </a:xfrm>
          <a:ln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24092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noProof="1" smtClean="0">
                <a:solidFill>
                  <a:schemeClr val="tx1"/>
                </a:solidFill>
              </a:rPr>
              <a:t>Modus </a:t>
            </a:r>
          </a:p>
          <a:p>
            <a:r>
              <a:rPr lang="en-US" noProof="1" smtClean="0">
                <a:solidFill>
                  <a:schemeClr val="tx1"/>
                </a:solidFill>
              </a:rPr>
              <a:t>transaksional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02464"/>
            <a:ext cx="5903912" cy="2657475"/>
          </a:xfrm>
          <a:ln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916">
            <a:off x="6265522" y="1870402"/>
            <a:ext cx="2235300" cy="225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noProof="1" smtClean="0">
                <a:solidFill>
                  <a:schemeClr val="tx1"/>
                </a:solidFill>
              </a:rPr>
              <a:t>2 pihak terlibat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19773" r="3917" b="7254"/>
          <a:stretch/>
        </p:blipFill>
        <p:spPr>
          <a:xfrm>
            <a:off x="395536" y="1995686"/>
            <a:ext cx="5276180" cy="2365493"/>
          </a:xfrm>
          <a:prstGeom prst="rect">
            <a:avLst/>
          </a:prstGeom>
          <a:ln w="9525" cmpd="sng">
            <a:noFill/>
          </a:ln>
          <a:extLst>
            <a:ext uri="{91240B29-F687-4F45-9708-019B960494DF}">
              <a14:hiddenLine xmlns:a14="http://schemas.microsoft.com/office/drawing/2010/main" w="50800" cap="sq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8007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4400" dirty="0">
                <a:solidFill>
                  <a:schemeClr val="tx1"/>
                </a:solidFill>
              </a:rPr>
              <a:t>Makelar </a:t>
            </a:r>
            <a:r>
              <a:rPr lang="id-ID" sz="4400" dirty="0" smtClean="0">
                <a:solidFill>
                  <a:schemeClr val="tx1"/>
                </a:solidFill>
              </a:rPr>
              <a:t>politik</a:t>
            </a:r>
            <a:endParaRPr lang="en-US" sz="4400" dirty="0" smtClean="0">
              <a:solidFill>
                <a:schemeClr val="tx1"/>
              </a:solidFill>
            </a:endParaRPr>
          </a:p>
          <a:p>
            <a:r>
              <a:rPr lang="id-ID" sz="4400" dirty="0" smtClean="0">
                <a:solidFill>
                  <a:schemeClr val="tx1"/>
                </a:solidFill>
              </a:rPr>
              <a:t> </a:t>
            </a:r>
            <a:r>
              <a:rPr lang="id-ID" sz="4400" dirty="0">
                <a:solidFill>
                  <a:schemeClr val="tx1"/>
                </a:solidFill>
              </a:rPr>
              <a:t>terus menggoda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idx="1"/>
          </p:nvPr>
        </p:nvSpPr>
        <p:spPr>
          <a:xfrm>
            <a:off x="6300192" y="3795886"/>
            <a:ext cx="2016224" cy="925332"/>
          </a:xfrm>
          <a:prstGeom prst="rect">
            <a:avLst/>
          </a:prstGeom>
        </p:spPr>
        <p:txBody>
          <a:bodyPr/>
          <a:lstStyle/>
          <a:p>
            <a:r>
              <a:rPr lang="id-ID" sz="1400" dirty="0">
                <a:solidFill>
                  <a:schemeClr val="tx1"/>
                </a:solidFill>
              </a:rPr>
              <a:t>Orang kecil menerima paling sedikit </a:t>
            </a:r>
          </a:p>
        </p:txBody>
      </p:sp>
      <p:sp>
        <p:nvSpPr>
          <p:cNvPr id="11" name="Oval 10"/>
          <p:cNvSpPr/>
          <p:nvPr/>
        </p:nvSpPr>
        <p:spPr>
          <a:xfrm>
            <a:off x="2627784" y="2150474"/>
            <a:ext cx="1296144" cy="236549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47664" y="2150472"/>
            <a:ext cx="1008112" cy="229348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7824" y="45159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7482" y="45159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B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Money politics dalam UU 8/2012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400" b="1" dirty="0">
                <a:solidFill>
                  <a:schemeClr val="tx1"/>
                </a:solidFill>
              </a:rPr>
              <a:t>UU No. 8/2012 tentang Pemilu Anggota DPR, DPD dan DPRD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180710" y="1700616"/>
            <a:ext cx="7639762" cy="28803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58775" indent="-358775">
              <a:buNone/>
            </a:pPr>
            <a:r>
              <a:rPr lang="id-ID" sz="1200" b="1" dirty="0" smtClean="0"/>
              <a:t>Pasal 86 </a:t>
            </a:r>
          </a:p>
          <a:p>
            <a:pPr marL="358775" indent="-358775">
              <a:buNone/>
            </a:pPr>
            <a:r>
              <a:rPr lang="id-ID" sz="1100" dirty="0" smtClean="0"/>
              <a:t>(1)  Pelaksana,  peserta,  dan  petugas  Kampanye  Pemilu dilarang: </a:t>
            </a:r>
          </a:p>
          <a:p>
            <a:pPr marL="660718" lvl="1" indent="-358775">
              <a:buNone/>
            </a:pPr>
            <a:r>
              <a:rPr lang="id-ID" sz="1100" dirty="0" smtClean="0"/>
              <a:t>a. mempersoalkan  dasar  negara  Pancasila,  Pembukaan  Undang-Undang  Dasar  Negara  Republik  Indonesia Tahun  1945,  dan  bentuk  Negara  Kesatuan  Republik Indonesia; </a:t>
            </a:r>
          </a:p>
          <a:p>
            <a:pPr marL="660718" lvl="1" indent="-358775">
              <a:buNone/>
            </a:pPr>
            <a:r>
              <a:rPr lang="id-ID" sz="1100" dirty="0" smtClean="0"/>
              <a:t>b. melakukan  kegiatan  yang  membahayakan  keutuhan  Negara Kesatuan Republik Indonesia; </a:t>
            </a:r>
          </a:p>
          <a:p>
            <a:pPr marL="660718" lvl="1" indent="-358775">
              <a:buNone/>
            </a:pPr>
            <a:r>
              <a:rPr lang="id-ID" sz="1100" dirty="0" smtClean="0"/>
              <a:t>c.  menghina  seseorang,  agama,  suku,  ras,  golongan, calon, dan/atau Peserta Pemilu yang lain; </a:t>
            </a:r>
          </a:p>
          <a:p>
            <a:pPr marL="660718" lvl="1" indent="-358775">
              <a:buNone/>
            </a:pPr>
            <a:r>
              <a:rPr lang="id-ID" sz="1100" dirty="0" smtClean="0"/>
              <a:t>d. menghasut dan mengadu domba perseorangan ataupun masyarakat; </a:t>
            </a:r>
          </a:p>
          <a:p>
            <a:pPr marL="660718" lvl="1" indent="-358775">
              <a:buNone/>
            </a:pPr>
            <a:r>
              <a:rPr lang="id-ID" sz="1100" dirty="0" smtClean="0"/>
              <a:t>e.  mengganggu ketertiban umum; </a:t>
            </a:r>
          </a:p>
          <a:p>
            <a:pPr marL="660718" lvl="1" indent="-358775">
              <a:buNone/>
            </a:pPr>
            <a:r>
              <a:rPr lang="id-ID" sz="1100" dirty="0" smtClean="0"/>
              <a:t>f.  mengancam  untuk  melakukan  kekerasan  atau  menganjurkan  penggunaan  kekerasan  kepada seseorang,  sekelompok  anggota masyarakat,  dan/atau Peserta Pemilu yang lain; </a:t>
            </a:r>
          </a:p>
          <a:p>
            <a:pPr marL="660718" lvl="1" indent="-358775">
              <a:buNone/>
            </a:pPr>
            <a:r>
              <a:rPr lang="id-ID" sz="1100" dirty="0" smtClean="0"/>
              <a:t>g.  merusak  dan/atau  menghilangkan  alat  peraga kampanye Peserta Pemilu; </a:t>
            </a:r>
          </a:p>
          <a:p>
            <a:pPr marL="660718" lvl="1" indent="-358775">
              <a:buNone/>
            </a:pPr>
            <a:r>
              <a:rPr lang="id-ID" sz="1100" dirty="0" smtClean="0"/>
              <a:t>h. menggunakan  fasilitas pemerintah, tempat  ibadah, dan tempat pendidikan; </a:t>
            </a:r>
          </a:p>
          <a:p>
            <a:pPr marL="660718" lvl="1" indent="-358775">
              <a:buNone/>
            </a:pPr>
            <a:r>
              <a:rPr lang="id-ID" sz="1100" dirty="0" smtClean="0"/>
              <a:t>i.  membawa  atau menggunakan  tanda  gambar dan/atau atribut  selain  dari  tanda  gambar  dan/atau  atribut Peserta Pemilu yang bersangkutan; dan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4470380"/>
            <a:ext cx="78488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718" lvl="1" indent="-358775">
              <a:buNone/>
            </a:pPr>
            <a:r>
              <a:rPr lang="id-ID" sz="1100" b="1" dirty="0">
                <a:solidFill>
                  <a:schemeClr val="tx2"/>
                </a:solidFill>
                <a:latin typeface="+mn-lt"/>
                <a:cs typeface="+mn-cs"/>
              </a:rPr>
              <a:t>j.  menjanjikan  atau  memberikan  uang  atau  materi lainnya kepada peserta Kampanye Pemilu. </a:t>
            </a:r>
          </a:p>
        </p:txBody>
      </p:sp>
    </p:spTree>
    <p:extLst>
      <p:ext uri="{BB962C8B-B14F-4D97-AF65-F5344CB8AC3E}">
        <p14:creationId xmlns:p14="http://schemas.microsoft.com/office/powerpoint/2010/main" val="40844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Narsis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8551">
            <a:off x="2892425" y="498475"/>
            <a:ext cx="2655888" cy="3190875"/>
          </a:xfrm>
          <a:ln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611188" y="3179763"/>
            <a:ext cx="3389312" cy="1603375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2000" i="1" dirty="0" smtClean="0">
                <a:solidFill>
                  <a:schemeClr val="tx1"/>
                </a:solidFill>
              </a:rPr>
              <a:t>Justice Warrior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2000" i="1" dirty="0" smtClean="0">
                <a:solidFill>
                  <a:schemeClr val="tx1"/>
                </a:solidFill>
              </a:rPr>
              <a:t>The Power of Creativity </a:t>
            </a:r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174">
            <a:off x="5043488" y="1879600"/>
            <a:ext cx="3857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581">
            <a:off x="1517873" y="926395"/>
            <a:ext cx="3120571" cy="3096344"/>
          </a:xfrm>
          <a:ln>
            <a:headEnd/>
            <a:tailEnd/>
          </a:ln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68313" y="4299942"/>
            <a:ext cx="2087463" cy="540346"/>
          </a:xfrm>
        </p:spPr>
        <p:txBody>
          <a:bodyPr/>
          <a:lstStyle/>
          <a:p>
            <a:r>
              <a:rPr lang="id-ID" sz="2400" dirty="0" smtClean="0"/>
              <a:t>Obama </a:t>
            </a:r>
            <a:endParaRPr lang="id-ID" dirty="0" smtClean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924">
            <a:off x="5484537" y="747944"/>
            <a:ext cx="2942880" cy="355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299942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solidFill>
                  <a:schemeClr val="tx2"/>
                </a:solidFill>
                <a:latin typeface="+mn-lt"/>
                <a:cs typeface="+mn-cs"/>
              </a:rPr>
              <a:t>Obama Lagi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solidFill>
                  <a:schemeClr val="tx1"/>
                </a:solidFill>
              </a:rPr>
              <a:t>Pendidikan politik — melakukan apa?</a:t>
            </a:r>
            <a:endParaRPr lang="en-US" noProof="1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66215" y="2211710"/>
            <a:ext cx="7234177" cy="213002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noProof="1" smtClean="0"/>
              <a:t>Internalisasi nilai kebersamaan [bahwa kita hidup bersama dengan orang lain] </a:t>
            </a:r>
            <a:r>
              <a:rPr lang="en-US" sz="2000" noProof="1" smtClean="0">
                <a:sym typeface="Wingdings" panose="05000000000000000000" pitchFamily="2" charset="2"/>
              </a:rPr>
              <a:t> pendidikan budi pekerti</a:t>
            </a:r>
            <a:endParaRPr lang="en-US" sz="2000" noProof="1" smtClean="0"/>
          </a:p>
          <a:p>
            <a:pPr marL="342900" indent="-342900">
              <a:buFont typeface="+mj-lt"/>
              <a:buAutoNum type="arabicPeriod"/>
            </a:pPr>
            <a:r>
              <a:rPr lang="en-US" sz="2000" noProof="1" smtClean="0"/>
              <a:t>Internalisasi nilai-nilai kemasyarakatan  [tolong-menolong, keadilan, tanggungjawab]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noProof="1" smtClean="0"/>
              <a:t>Pengenalan &amp; penghormatan kelembagaan otoritatif [norma, hukum, kepemimpinan] </a:t>
            </a:r>
          </a:p>
        </p:txBody>
      </p:sp>
    </p:spTree>
    <p:extLst>
      <p:ext uri="{BB962C8B-B14F-4D97-AF65-F5344CB8AC3E}">
        <p14:creationId xmlns:p14="http://schemas.microsoft.com/office/powerpoint/2010/main" val="3030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Populis instan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705">
            <a:off x="1170595" y="996770"/>
            <a:ext cx="3491284" cy="3375537"/>
          </a:xfrm>
          <a:ln w="190500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6998"/>
            <a:ext cx="4199204" cy="248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539750" y="4299942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2400" dirty="0"/>
              <a:t>Di Solo</a:t>
            </a:r>
            <a:endParaRPr lang="en-US" sz="2400" dirty="0"/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6588125" y="1824038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id-ID" sz="2400" dirty="0"/>
              <a:t>Di Kediri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6186"/>
            <a:ext cx="4536504" cy="2721902"/>
          </a:xfrm>
          <a:ln w="88900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0825" y="2667000"/>
            <a:ext cx="3997325" cy="1604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d-ID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Tangerang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id-ID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id-ID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Sukabumi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9949"/>
            <a:ext cx="4440582" cy="2660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611560" y="699542"/>
            <a:ext cx="3092565" cy="526307"/>
          </a:xfrm>
        </p:spPr>
        <p:txBody>
          <a:bodyPr>
            <a:normAutofit fontScale="90000"/>
          </a:bodyPr>
          <a:lstStyle/>
          <a:p>
            <a:r>
              <a:rPr lang="id-ID" sz="2400" dirty="0" smtClean="0">
                <a:solidFill>
                  <a:schemeClr val="tx1"/>
                </a:solidFill>
              </a:rPr>
              <a:t>Memangsa kandidat lain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5842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4974"/>
            <a:ext cx="4364611" cy="2673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Profil pemangsa &amp; kurban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7152055"/>
              </p:ext>
            </p:extLst>
          </p:nvPr>
        </p:nvGraphicFramePr>
        <p:xfrm>
          <a:off x="1187624" y="1707654"/>
          <a:ext cx="7173416" cy="260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d-ID" dirty="0" smtClean="0">
                <a:solidFill>
                  <a:schemeClr val="tx1"/>
                </a:solidFill>
              </a:rPr>
              <a:t>Profil kurban?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094">
            <a:off x="3782919" y="1614352"/>
            <a:ext cx="2076762" cy="2857500"/>
          </a:xfrm>
          <a:ln>
            <a:headEnd/>
            <a:tailEnd/>
          </a:ln>
        </p:spPr>
      </p:pic>
      <p:sp>
        <p:nvSpPr>
          <p:cNvPr id="37892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3032125"/>
            <a:ext cx="3671887" cy="1604963"/>
          </a:xfrm>
        </p:spPr>
        <p:txBody>
          <a:bodyPr>
            <a:normAutofit/>
          </a:bodyPr>
          <a:lstStyle/>
          <a:p>
            <a:r>
              <a:rPr lang="id-ID" sz="1600" dirty="0" smtClean="0">
                <a:solidFill>
                  <a:schemeClr val="tx1"/>
                </a:solidFill>
              </a:rPr>
              <a:t>Perempuan rentan untuk “dimangsa” secara politik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3789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326">
            <a:off x="6144835" y="1734285"/>
            <a:ext cx="2406044" cy="29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Bagaimana itu diatasi?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Solusi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987" name="Text Placeholder 4"/>
          <p:cNvSpPr>
            <a:spLocks noGrp="1"/>
          </p:cNvSpPr>
          <p:nvPr>
            <p:ph sz="half" idx="1"/>
          </p:nvPr>
        </p:nvSpPr>
        <p:spPr>
          <a:xfrm>
            <a:off x="323528" y="2009394"/>
            <a:ext cx="8352928" cy="2585466"/>
          </a:xfrm>
          <a:ln>
            <a:headEnd/>
            <a:tailEnd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noProof="1" smtClean="0"/>
              <a:t>Pendidikan untuk pencerahan pemilih</a:t>
            </a:r>
          </a:p>
          <a:p>
            <a:pPr lvl="2">
              <a:buFont typeface="Wingdings"/>
              <a:buChar char="è"/>
              <a:defRPr/>
            </a:pPr>
            <a:r>
              <a:rPr lang="en-US" sz="2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Pendekatannya: sosialisasi kritis </a:t>
            </a:r>
          </a:p>
          <a:p>
            <a:pPr lvl="2">
              <a:buFont typeface="Wingdings"/>
              <a:buChar char="è"/>
              <a:defRPr/>
            </a:pPr>
            <a:r>
              <a:rPr lang="en-US" sz="2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Penerjunan Relawan Demokrasi</a:t>
            </a:r>
          </a:p>
          <a:p>
            <a:pPr lvl="2">
              <a:buFont typeface="Wingdings"/>
              <a:buChar char="è"/>
              <a:defRPr/>
            </a:pPr>
            <a:r>
              <a:rPr lang="en-US" sz="26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Jangka panjang: pendidikan politik</a:t>
            </a:r>
            <a:endParaRPr lang="en-US" sz="26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Solusi 2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6991688" cy="479822"/>
          </a:xfrm>
        </p:spPr>
        <p:txBody>
          <a:bodyPr>
            <a:noAutofit/>
          </a:bodyPr>
          <a:lstStyle/>
          <a:p>
            <a:pPr algn="l"/>
            <a:r>
              <a:rPr lang="id-ID" sz="3200" dirty="0">
                <a:latin typeface="+mn-lt"/>
              </a:rPr>
              <a:t>Pengembangan jaringan independen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9632" y="2571751"/>
            <a:ext cx="6192688" cy="2022872"/>
          </a:xfrm>
        </p:spPr>
        <p:txBody>
          <a:bodyPr>
            <a:normAutofit fontScale="92500" lnSpcReduction="20000"/>
          </a:bodyPr>
          <a:lstStyle/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3200" dirty="0" smtClean="0"/>
              <a:t>Pers </a:t>
            </a:r>
            <a:r>
              <a:rPr lang="id-ID" sz="3200" dirty="0" smtClean="0">
                <a:sym typeface="Wingdings" pitchFamily="2" charset="2"/>
              </a:rPr>
              <a:t> jurnalistik warga </a:t>
            </a:r>
            <a:endParaRPr lang="en-US" sz="3200" dirty="0" smtClean="0"/>
          </a:p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3200" dirty="0" smtClean="0"/>
              <a:t>PT</a:t>
            </a:r>
            <a:r>
              <a:rPr lang="id-ID" sz="3200" dirty="0"/>
              <a:t>, sekolah</a:t>
            </a:r>
            <a:endParaRPr lang="en-US" sz="3200" dirty="0"/>
          </a:p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3200" dirty="0"/>
              <a:t>Ormas </a:t>
            </a:r>
          </a:p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3200" dirty="0"/>
              <a:t>Lembaga keagamaan  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Solusi 3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6991688" cy="479822"/>
          </a:xfrm>
        </p:spPr>
        <p:txBody>
          <a:bodyPr>
            <a:noAutofit/>
          </a:bodyPr>
          <a:lstStyle/>
          <a:p>
            <a:pPr algn="l"/>
            <a:r>
              <a:rPr lang="id-ID" sz="3200" dirty="0" smtClean="0">
                <a:latin typeface="+mn-lt"/>
              </a:rPr>
              <a:t>Peningkatan martabat pemilih </a:t>
            </a:r>
            <a:endParaRPr lang="id-ID" sz="3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9632" y="2571751"/>
            <a:ext cx="7344816" cy="2022872"/>
          </a:xfrm>
        </p:spPr>
        <p:txBody>
          <a:bodyPr>
            <a:noAutofit/>
          </a:bodyPr>
          <a:lstStyle/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Kontrak politik (pemilih) dengan </a:t>
            </a: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kandidat </a:t>
            </a:r>
          </a:p>
          <a:p>
            <a:pPr marL="502285" indent="-457200" fontAlgn="auto">
              <a:buClr>
                <a:schemeClr val="accent6">
                  <a:lumMod val="75000"/>
                </a:schemeClr>
              </a:buClr>
              <a:defRPr/>
            </a:pPr>
            <a:r>
              <a:rPr 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Pengkondisian (atau tindak lanjut) pakta integritas </a:t>
            </a: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partai </a:t>
            </a:r>
            <a:r>
              <a:rPr lang="id-ID" sz="2800" dirty="0" smtClean="0"/>
              <a:t> 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449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solidFill>
                  <a:schemeClr val="tx1"/>
                </a:solidFill>
              </a:rPr>
              <a:t>Jadwal kegiatan pemilu 2014</a:t>
            </a:r>
            <a:endParaRPr lang="en-US" noProof="1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90737"/>
              </p:ext>
            </p:extLst>
          </p:nvPr>
        </p:nvGraphicFramePr>
        <p:xfrm>
          <a:off x="866217" y="1635649"/>
          <a:ext cx="6730118" cy="3431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628"/>
                <a:gridCol w="3568946"/>
                <a:gridCol w="2693544"/>
              </a:tblGrid>
              <a:tr h="144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1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Kampanye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11 Jan 2013 s/d  5 April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Kampanye terbuka &amp; lewat media elektronik/cetak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16 Mar s/d 5 April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3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Masa tenang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6 s/d 8 April 2014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4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Pemungutan suara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9 April 2014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5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Pelaksanaan penghitungan suara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9 April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6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Rekap hasil penghitungan suara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9 April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7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Penetapan hasil pemilu scr nasional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7 s/d 9 Mei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8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Penetapan partai yang memenuhi ambang batas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7  s/d 9 Mei 2014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9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Penetapan perolehan kursi dan calon terpilih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11 s/d 18 Mei 2014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306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200" noProof="1" smtClean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10</a:t>
                      </a:r>
                      <a:endParaRPr lang="ar-SA" sz="12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Pengucapan sumpah &amp; janji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noProof="1" smtClean="0">
                          <a:effectLst/>
                        </a:rPr>
                        <a:t>Juli-Okt 2014 </a:t>
                      </a:r>
                      <a:endParaRPr lang="ar-SA" sz="11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 anchor="ctr"/>
                </a:tc>
              </a:tr>
              <a:tr h="1611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700" noProof="1" smtClean="0">
                          <a:effectLst/>
                        </a:rPr>
                        <a:t> </a:t>
                      </a:r>
                      <a:endParaRPr lang="ar-SA" sz="6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noProof="1" smtClean="0">
                          <a:effectLst/>
                        </a:rPr>
                        <a:t> </a:t>
                      </a:r>
                      <a:endParaRPr lang="ar-SA" sz="6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700" noProof="1" smtClean="0">
                          <a:effectLst/>
                        </a:rPr>
                        <a:t> </a:t>
                      </a:r>
                      <a:endParaRPr lang="ar-SA" sz="600" noProof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41430" marR="414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633776" cy="171286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TENTANG SUARA SAH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6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4808935" y="1458516"/>
            <a:ext cx="107156" cy="142875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418660" y="510778"/>
            <a:ext cx="1681732" cy="51077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</a:rPr>
              <a:t>PENANDAAN SUARA SAH :</a:t>
            </a:r>
          </a:p>
        </p:txBody>
      </p:sp>
      <p:cxnSp>
        <p:nvCxnSpPr>
          <p:cNvPr id="8197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8198" name="Straight Arrow Connector 13"/>
          <p:cNvCxnSpPr>
            <a:cxnSpLocks noChangeShapeType="1"/>
          </p:cNvCxnSpPr>
          <p:nvPr/>
        </p:nvCxnSpPr>
        <p:spPr bwMode="auto">
          <a:xfrm rot="5400000">
            <a:off x="4824413" y="1197769"/>
            <a:ext cx="364331" cy="23574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6322219" y="2139702"/>
            <a:ext cx="1537097" cy="2246769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400" dirty="0"/>
              <a:t>tanda coblos pada kolom yang memuat nomor urut,</a:t>
            </a:r>
          </a:p>
          <a:p>
            <a:pPr eaLnBrk="1" hangingPunct="1"/>
            <a:r>
              <a:rPr lang="sv-SE" sz="1400" u="sng" dirty="0"/>
              <a:t>tanda gambar, dan nama Partai Politik, </a:t>
            </a:r>
            <a:r>
              <a:rPr lang="sv-SE" sz="1400" dirty="0"/>
              <a:t>suaranya</a:t>
            </a:r>
          </a:p>
          <a:p>
            <a:pPr eaLnBrk="1" hangingPunct="1"/>
            <a:r>
              <a:rPr lang="fi-FI" sz="1400" dirty="0"/>
              <a:t>dinyatakan sah untuk Partai Politik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64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5799535" y="1818085"/>
            <a:ext cx="72628" cy="64294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403170" y="510779"/>
            <a:ext cx="1391864" cy="57888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</a:rPr>
              <a:t>PENANDAAN SUARA SAH :</a:t>
            </a:r>
          </a:p>
        </p:txBody>
      </p:sp>
      <p:cxnSp>
        <p:nvCxnSpPr>
          <p:cNvPr id="9221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9222" name="Straight Arrow Connector 13"/>
          <p:cNvCxnSpPr>
            <a:cxnSpLocks noChangeShapeType="1"/>
          </p:cNvCxnSpPr>
          <p:nvPr/>
        </p:nvCxnSpPr>
        <p:spPr bwMode="auto">
          <a:xfrm rot="5400000">
            <a:off x="5673924" y="1356717"/>
            <a:ext cx="613172" cy="24526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6322219" y="2104276"/>
            <a:ext cx="1537097" cy="2123658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200" dirty="0"/>
              <a:t>tanda coblos pada kolom yang memuat </a:t>
            </a:r>
            <a:r>
              <a:rPr lang="sv-SE" sz="1200" u="sng" dirty="0"/>
              <a:t>nomor urut</a:t>
            </a:r>
          </a:p>
          <a:p>
            <a:pPr eaLnBrk="1" hangingPunct="1"/>
            <a:r>
              <a:rPr lang="en-US" sz="1200" u="sng" dirty="0" err="1"/>
              <a:t>dan</a:t>
            </a:r>
            <a:r>
              <a:rPr lang="en-US" sz="1200" u="sng" dirty="0"/>
              <a:t> </a:t>
            </a:r>
            <a:r>
              <a:rPr lang="en-US" sz="1200" u="sng" dirty="0" err="1"/>
              <a:t>nama</a:t>
            </a:r>
            <a:r>
              <a:rPr lang="en-US" sz="1200" u="sng" dirty="0"/>
              <a:t> </a:t>
            </a:r>
            <a:r>
              <a:rPr lang="en-US" sz="1200" u="sng" dirty="0" err="1"/>
              <a:t>calon</a:t>
            </a:r>
            <a:r>
              <a:rPr lang="en-US" sz="1200" u="sng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, </a:t>
            </a:r>
            <a:r>
              <a:rPr lang="en-US" sz="1200" dirty="0" err="1"/>
              <a:t>suaranya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dirty="0" err="1"/>
              <a:t>sah</a:t>
            </a:r>
            <a:endParaRPr lang="en-US" sz="1200" dirty="0"/>
          </a:p>
          <a:p>
            <a:pPr eaLnBrk="1" hangingPunct="1"/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yang </a:t>
            </a:r>
            <a:r>
              <a:rPr lang="en-US" sz="1200" dirty="0" err="1"/>
              <a:t>bersangkutan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Partai</a:t>
            </a:r>
            <a:endParaRPr lang="en-US" sz="1200" dirty="0"/>
          </a:p>
          <a:p>
            <a:pPr eaLnBrk="1" hangingPunct="1"/>
            <a:r>
              <a:rPr lang="en-US" sz="1200" dirty="0" err="1"/>
              <a:t>Politik</a:t>
            </a:r>
            <a:r>
              <a:rPr lang="en-US" sz="1200" dirty="0"/>
              <a:t> yang </a:t>
            </a:r>
            <a:r>
              <a:rPr lang="en-US" sz="1200" dirty="0" err="1"/>
              <a:t>mencalonkan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18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3875485" y="3046810"/>
            <a:ext cx="66675" cy="9525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300192" y="510779"/>
            <a:ext cx="1537716" cy="64698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PENANDAAN SUARA </a:t>
            </a:r>
            <a:r>
              <a:rPr lang="en-US" sz="1600" dirty="0" smtClean="0">
                <a:latin typeface="Arial" charset="0"/>
              </a:rPr>
              <a:t>SAH:</a:t>
            </a:r>
            <a:endParaRPr lang="en-US" sz="1600" dirty="0">
              <a:latin typeface="Arial" charset="0"/>
            </a:endParaRPr>
          </a:p>
        </p:txBody>
      </p:sp>
      <p:cxnSp>
        <p:nvCxnSpPr>
          <p:cNvPr id="10245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0246" name="Straight Arrow Connector 13"/>
          <p:cNvCxnSpPr>
            <a:cxnSpLocks noChangeShapeType="1"/>
          </p:cNvCxnSpPr>
          <p:nvPr/>
        </p:nvCxnSpPr>
        <p:spPr bwMode="auto">
          <a:xfrm rot="5400000">
            <a:off x="3791545" y="2633068"/>
            <a:ext cx="558404" cy="3167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6322219" y="2329592"/>
            <a:ext cx="1537097" cy="1754326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dirty="0"/>
              <a:t>tanda coblos pada kolom yang memuat nomor urut,</a:t>
            </a:r>
          </a:p>
          <a:p>
            <a:pPr eaLnBrk="1" hangingPunct="1"/>
            <a:r>
              <a:rPr lang="sv-SE" sz="900" u="sng" dirty="0"/>
              <a:t>tanda gambar dan nama Partai Politik</a:t>
            </a:r>
            <a:r>
              <a:rPr lang="sv-SE" sz="900" dirty="0"/>
              <a:t>, serta tanda</a:t>
            </a:r>
          </a:p>
          <a:p>
            <a:pPr eaLnBrk="1" hangingPunct="1"/>
            <a:r>
              <a:rPr lang="en-US" sz="900" dirty="0" err="1"/>
              <a:t>coblos</a:t>
            </a:r>
            <a:r>
              <a:rPr lang="en-US" sz="900" dirty="0"/>
              <a:t> </a:t>
            </a:r>
            <a:r>
              <a:rPr lang="en-US" sz="900" dirty="0" err="1"/>
              <a:t>pada</a:t>
            </a:r>
            <a:r>
              <a:rPr lang="en-US" sz="900" dirty="0"/>
              <a:t> </a:t>
            </a:r>
            <a:r>
              <a:rPr lang="en-US" sz="900" dirty="0" err="1"/>
              <a:t>kolom</a:t>
            </a:r>
            <a:r>
              <a:rPr lang="en-US" sz="900" dirty="0"/>
              <a:t> yang </a:t>
            </a:r>
            <a:r>
              <a:rPr lang="en-US" sz="900" dirty="0" err="1"/>
              <a:t>memuat</a:t>
            </a:r>
            <a:r>
              <a:rPr lang="en-US" sz="900" dirty="0"/>
              <a:t> </a:t>
            </a:r>
            <a:r>
              <a:rPr lang="en-US" sz="900" dirty="0" err="1"/>
              <a:t>nomor</a:t>
            </a:r>
            <a:r>
              <a:rPr lang="en-US" sz="900" dirty="0"/>
              <a:t> </a:t>
            </a:r>
            <a:r>
              <a:rPr lang="en-US" sz="900" dirty="0" err="1"/>
              <a:t>urut</a:t>
            </a:r>
            <a:r>
              <a:rPr lang="en-US" sz="900" dirty="0"/>
              <a:t> </a:t>
            </a:r>
            <a:r>
              <a:rPr lang="en-US" sz="900" dirty="0" err="1"/>
              <a:t>dan</a:t>
            </a:r>
            <a:endParaRPr lang="en-US" sz="900" dirty="0"/>
          </a:p>
          <a:p>
            <a:pPr eaLnBrk="1" hangingPunct="1"/>
            <a:r>
              <a:rPr lang="it-IT" sz="900" u="sng" dirty="0"/>
              <a:t>nama calon </a:t>
            </a:r>
            <a:r>
              <a:rPr lang="it-IT" sz="900" dirty="0"/>
              <a:t>dari Partai Politik yang bersangkutan,</a:t>
            </a:r>
          </a:p>
          <a:p>
            <a:pPr eaLnBrk="1" hangingPunct="1"/>
            <a:r>
              <a:rPr lang="en-US" sz="900" dirty="0" err="1"/>
              <a:t>suaranya</a:t>
            </a:r>
            <a:r>
              <a:rPr lang="en-US" sz="900" dirty="0"/>
              <a:t> </a:t>
            </a:r>
            <a:r>
              <a:rPr lang="en-US" sz="900" dirty="0" err="1"/>
              <a:t>dinyatakan</a:t>
            </a:r>
            <a:r>
              <a:rPr lang="en-US" sz="900" dirty="0"/>
              <a:t> </a:t>
            </a:r>
            <a:r>
              <a:rPr lang="en-US" sz="900" dirty="0" err="1"/>
              <a:t>sah</a:t>
            </a:r>
            <a:r>
              <a:rPr lang="en-US" sz="900" dirty="0"/>
              <a:t> </a:t>
            </a:r>
            <a:r>
              <a:rPr lang="en-US" sz="900" dirty="0" err="1"/>
              <a:t>untuk</a:t>
            </a:r>
            <a:r>
              <a:rPr lang="en-US" sz="900" dirty="0"/>
              <a:t> </a:t>
            </a:r>
            <a:r>
              <a:rPr lang="en-US" sz="900" dirty="0" err="1"/>
              <a:t>nama</a:t>
            </a:r>
            <a:r>
              <a:rPr lang="en-US" sz="900" dirty="0"/>
              <a:t> </a:t>
            </a:r>
            <a:r>
              <a:rPr lang="en-US" sz="900" dirty="0" err="1"/>
              <a:t>calon</a:t>
            </a:r>
            <a:r>
              <a:rPr lang="en-US" sz="900" dirty="0"/>
              <a:t> yang</a:t>
            </a:r>
          </a:p>
          <a:p>
            <a:pPr eaLnBrk="1" hangingPunct="1"/>
            <a:r>
              <a:rPr lang="en-US" sz="900" dirty="0" err="1"/>
              <a:t>bersangkutan</a:t>
            </a:r>
            <a:r>
              <a:rPr lang="en-US" sz="900" dirty="0"/>
              <a:t> </a:t>
            </a:r>
            <a:r>
              <a:rPr lang="en-US" sz="900" dirty="0" err="1"/>
              <a:t>dari</a:t>
            </a:r>
            <a:r>
              <a:rPr lang="en-US" sz="900" dirty="0"/>
              <a:t> </a:t>
            </a:r>
            <a:r>
              <a:rPr lang="en-US" sz="900" dirty="0" err="1"/>
              <a:t>Partai</a:t>
            </a:r>
            <a:r>
              <a:rPr lang="en-US" sz="900" dirty="0"/>
              <a:t> </a:t>
            </a:r>
            <a:r>
              <a:rPr lang="en-US" sz="900" dirty="0" err="1"/>
              <a:t>Politik</a:t>
            </a:r>
            <a:r>
              <a:rPr lang="en-US" sz="900" dirty="0"/>
              <a:t> yang </a:t>
            </a:r>
            <a:r>
              <a:rPr lang="en-US" sz="900" dirty="0" err="1"/>
              <a:t>mencalonkan</a:t>
            </a:r>
            <a:endParaRPr lang="en-US" sz="900" dirty="0"/>
          </a:p>
        </p:txBody>
      </p:sp>
      <p:cxnSp>
        <p:nvCxnSpPr>
          <p:cNvPr id="10248" name="Straight Arrow Connector 11"/>
          <p:cNvCxnSpPr>
            <a:cxnSpLocks noChangeShapeType="1"/>
          </p:cNvCxnSpPr>
          <p:nvPr/>
        </p:nvCxnSpPr>
        <p:spPr bwMode="auto">
          <a:xfrm rot="5400000">
            <a:off x="3339704" y="2260998"/>
            <a:ext cx="558403" cy="31551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xplosion 1 12"/>
          <p:cNvSpPr/>
          <p:nvPr/>
        </p:nvSpPr>
        <p:spPr>
          <a:xfrm>
            <a:off x="3439716" y="2713435"/>
            <a:ext cx="66675" cy="9644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3875485" y="3046810"/>
            <a:ext cx="66675" cy="9525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269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1270" name="Straight Arrow Connector 13"/>
          <p:cNvCxnSpPr>
            <a:cxnSpLocks noChangeShapeType="1"/>
          </p:cNvCxnSpPr>
          <p:nvPr/>
        </p:nvCxnSpPr>
        <p:spPr bwMode="auto">
          <a:xfrm rot="5400000">
            <a:off x="3791545" y="2633068"/>
            <a:ext cx="558404" cy="3167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6322219" y="1961421"/>
            <a:ext cx="1537097" cy="2554545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000" dirty="0"/>
              <a:t>tanda coblos pada kolom yang memuat </a:t>
            </a:r>
            <a:r>
              <a:rPr lang="sv-SE" sz="1000" u="sng" dirty="0"/>
              <a:t>nomor urut,</a:t>
            </a:r>
          </a:p>
          <a:p>
            <a:pPr eaLnBrk="1" hangingPunct="1"/>
            <a:r>
              <a:rPr lang="sv-SE" sz="1000" u="sng" dirty="0"/>
              <a:t>tanda gambar, dan nama Partai Politik</a:t>
            </a:r>
            <a:r>
              <a:rPr lang="sv-SE" sz="1000" dirty="0"/>
              <a:t>, </a:t>
            </a:r>
            <a:r>
              <a:rPr lang="sv-SE" sz="1000" u="sng" dirty="0"/>
              <a:t>serta tanda</a:t>
            </a:r>
          </a:p>
          <a:p>
            <a:pPr eaLnBrk="1" hangingPunct="1"/>
            <a:r>
              <a:rPr lang="en-US" sz="1000" u="sng" dirty="0" err="1"/>
              <a:t>coblos</a:t>
            </a:r>
            <a:r>
              <a:rPr lang="en-US" sz="1000" u="sng" dirty="0"/>
              <a:t> </a:t>
            </a:r>
            <a:r>
              <a:rPr lang="en-US" sz="1000" u="sng" dirty="0" err="1"/>
              <a:t>lebih</a:t>
            </a:r>
            <a:r>
              <a:rPr lang="en-US" sz="1000" u="sng" dirty="0"/>
              <a:t> </a:t>
            </a:r>
            <a:r>
              <a:rPr lang="en-US" sz="1000" u="sng" dirty="0" err="1"/>
              <a:t>dari</a:t>
            </a:r>
            <a:r>
              <a:rPr lang="en-US" sz="1000" u="sng" dirty="0"/>
              <a:t> 1 (</a:t>
            </a:r>
            <a:r>
              <a:rPr lang="en-US" sz="1000" u="sng" dirty="0" err="1"/>
              <a:t>satu</a:t>
            </a:r>
            <a:r>
              <a:rPr lang="en-US" sz="1000" u="sng" dirty="0"/>
              <a:t>) </a:t>
            </a:r>
            <a:r>
              <a:rPr lang="en-US" sz="1000" u="sng" dirty="0" err="1"/>
              <a:t>calon</a:t>
            </a:r>
            <a:r>
              <a:rPr lang="en-US" sz="1000" u="sng" dirty="0"/>
              <a:t> </a:t>
            </a:r>
            <a:r>
              <a:rPr lang="en-US" sz="1000" dirty="0" err="1"/>
              <a:t>pada</a:t>
            </a:r>
            <a:r>
              <a:rPr lang="en-US" sz="1000" dirty="0"/>
              <a:t> </a:t>
            </a:r>
            <a:r>
              <a:rPr lang="en-US" sz="1000" dirty="0" err="1"/>
              <a:t>kolom</a:t>
            </a:r>
            <a:r>
              <a:rPr lang="en-US" sz="1000" dirty="0"/>
              <a:t> yang</a:t>
            </a:r>
          </a:p>
          <a:p>
            <a:pPr eaLnBrk="1" hangingPunct="1"/>
            <a:r>
              <a:rPr lang="en-US" sz="1000" dirty="0" err="1"/>
              <a:t>memuat</a:t>
            </a:r>
            <a:r>
              <a:rPr lang="en-US" sz="1000" dirty="0"/>
              <a:t> </a:t>
            </a:r>
            <a:r>
              <a:rPr lang="en-US" sz="1000" dirty="0" err="1"/>
              <a:t>nomor</a:t>
            </a:r>
            <a:r>
              <a:rPr lang="en-US" sz="1000" dirty="0"/>
              <a:t> </a:t>
            </a:r>
            <a:r>
              <a:rPr lang="en-US" sz="1000" dirty="0" err="1"/>
              <a:t>urut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nama</a:t>
            </a:r>
            <a:r>
              <a:rPr lang="en-US" sz="1000" dirty="0"/>
              <a:t> </a:t>
            </a:r>
            <a:r>
              <a:rPr lang="en-US" sz="1000" dirty="0" err="1"/>
              <a:t>calon</a:t>
            </a:r>
            <a:r>
              <a:rPr lang="en-US" sz="1000" dirty="0"/>
              <a:t> </a:t>
            </a:r>
            <a:r>
              <a:rPr lang="en-US" sz="1000" dirty="0" err="1"/>
              <a:t>dari</a:t>
            </a:r>
            <a:r>
              <a:rPr lang="en-US" sz="1000" dirty="0"/>
              <a:t> </a:t>
            </a:r>
            <a:r>
              <a:rPr lang="en-US" sz="1000" dirty="0" err="1"/>
              <a:t>Partai</a:t>
            </a:r>
            <a:endParaRPr lang="en-US" sz="1000" dirty="0"/>
          </a:p>
          <a:p>
            <a:pPr eaLnBrk="1" hangingPunct="1"/>
            <a:r>
              <a:rPr lang="en-US" sz="1000" dirty="0" err="1"/>
              <a:t>Politik</a:t>
            </a:r>
            <a:r>
              <a:rPr lang="en-US" sz="1000" dirty="0"/>
              <a:t> yang </a:t>
            </a:r>
            <a:r>
              <a:rPr lang="en-US" sz="1000" dirty="0" err="1"/>
              <a:t>sama</a:t>
            </a:r>
            <a:r>
              <a:rPr lang="en-US" sz="1000" dirty="0"/>
              <a:t>, </a:t>
            </a:r>
            <a:r>
              <a:rPr lang="en-US" sz="1000" dirty="0" err="1"/>
              <a:t>suaranya</a:t>
            </a:r>
            <a:r>
              <a:rPr lang="en-US" sz="1000" dirty="0"/>
              <a:t> </a:t>
            </a:r>
            <a:r>
              <a:rPr lang="en-US" sz="1000" dirty="0" err="1"/>
              <a:t>dinyatakan</a:t>
            </a:r>
            <a:r>
              <a:rPr lang="en-US" sz="1000" dirty="0"/>
              <a:t> </a:t>
            </a:r>
            <a:r>
              <a:rPr lang="en-US" sz="1000" dirty="0" err="1"/>
              <a:t>sah</a:t>
            </a:r>
            <a:r>
              <a:rPr lang="en-US" sz="1000" dirty="0"/>
              <a:t> 1 (</a:t>
            </a:r>
            <a:r>
              <a:rPr lang="en-US" sz="1000" dirty="0" err="1"/>
              <a:t>satu</a:t>
            </a:r>
            <a:r>
              <a:rPr lang="en-US" sz="1000" dirty="0"/>
              <a:t>)</a:t>
            </a:r>
          </a:p>
          <a:p>
            <a:pPr eaLnBrk="1" hangingPunct="1"/>
            <a:r>
              <a:rPr lang="en-US" sz="1000" dirty="0" err="1"/>
              <a:t>suara</a:t>
            </a:r>
            <a:r>
              <a:rPr lang="en-US" sz="1000" dirty="0"/>
              <a:t>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Partai</a:t>
            </a:r>
            <a:r>
              <a:rPr lang="en-US" sz="1000" dirty="0"/>
              <a:t> </a:t>
            </a:r>
            <a:r>
              <a:rPr lang="en-US" sz="1000" dirty="0" err="1"/>
              <a:t>Politik</a:t>
            </a:r>
            <a:endParaRPr lang="en-US" sz="1000" dirty="0"/>
          </a:p>
        </p:txBody>
      </p:sp>
      <p:cxnSp>
        <p:nvCxnSpPr>
          <p:cNvPr id="11272" name="Straight Arrow Connector 11"/>
          <p:cNvCxnSpPr>
            <a:cxnSpLocks noChangeShapeType="1"/>
          </p:cNvCxnSpPr>
          <p:nvPr/>
        </p:nvCxnSpPr>
        <p:spPr bwMode="auto">
          <a:xfrm rot="5400000">
            <a:off x="3339704" y="2260998"/>
            <a:ext cx="558403" cy="31551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xplosion 1 12"/>
          <p:cNvSpPr/>
          <p:nvPr/>
        </p:nvSpPr>
        <p:spPr>
          <a:xfrm>
            <a:off x="3439716" y="2713435"/>
            <a:ext cx="66675" cy="9644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274" name="Straight Arrow Connector 9"/>
          <p:cNvCxnSpPr>
            <a:cxnSpLocks noChangeShapeType="1"/>
          </p:cNvCxnSpPr>
          <p:nvPr/>
        </p:nvCxnSpPr>
        <p:spPr bwMode="auto">
          <a:xfrm rot="5400000">
            <a:off x="3826074" y="3193852"/>
            <a:ext cx="558403" cy="3167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xplosion 1 14"/>
          <p:cNvSpPr/>
          <p:nvPr/>
        </p:nvSpPr>
        <p:spPr>
          <a:xfrm>
            <a:off x="3862388" y="3534967"/>
            <a:ext cx="66675" cy="9644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6300192" y="510779"/>
            <a:ext cx="1537716" cy="64698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PENANDAAN SUARA </a:t>
            </a:r>
            <a:r>
              <a:rPr lang="en-US" sz="1600" dirty="0" smtClean="0">
                <a:latin typeface="Arial" charset="0"/>
              </a:rPr>
              <a:t>SAH: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1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6322219" y="1995686"/>
            <a:ext cx="1537097" cy="2246769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400" dirty="0"/>
              <a:t>tanda coblos </a:t>
            </a:r>
            <a:r>
              <a:rPr lang="sv-SE" sz="1400" u="sng" dirty="0"/>
              <a:t>terletak diantara 2 calon </a:t>
            </a:r>
            <a:r>
              <a:rPr lang="sv-SE" sz="1400" dirty="0"/>
              <a:t>pada kolom yang memuat </a:t>
            </a:r>
            <a:r>
              <a:rPr lang="en-US" sz="1400" dirty="0" err="1"/>
              <a:t>nomor</a:t>
            </a:r>
            <a:r>
              <a:rPr lang="en-US" sz="1400" dirty="0"/>
              <a:t> </a:t>
            </a:r>
            <a:r>
              <a:rPr lang="en-US" sz="1400" dirty="0" err="1"/>
              <a:t>urut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nama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Partai</a:t>
            </a:r>
            <a:endParaRPr lang="en-US" sz="1400" dirty="0"/>
          </a:p>
          <a:p>
            <a:pPr eaLnBrk="1" hangingPunct="1"/>
            <a:r>
              <a:rPr lang="en-US" sz="1400" dirty="0" err="1"/>
              <a:t>Politik</a:t>
            </a:r>
            <a:r>
              <a:rPr lang="en-US" sz="1400" dirty="0"/>
              <a:t> yang </a:t>
            </a:r>
            <a:r>
              <a:rPr lang="en-US" sz="1400" dirty="0" err="1"/>
              <a:t>sama</a:t>
            </a:r>
            <a:r>
              <a:rPr lang="en-US" sz="1400" dirty="0"/>
              <a:t>, </a:t>
            </a:r>
            <a:r>
              <a:rPr lang="en-US" sz="1400" u="sng" dirty="0" err="1" smtClean="0"/>
              <a:t>suara</a:t>
            </a:r>
            <a:r>
              <a:rPr lang="en-US" sz="1400" u="sng" dirty="0" smtClean="0"/>
              <a:t> </a:t>
            </a:r>
            <a:r>
              <a:rPr lang="en-US" sz="1400" u="sng" dirty="0" err="1"/>
              <a:t>sah</a:t>
            </a:r>
            <a:r>
              <a:rPr lang="en-US" sz="1400" u="sng" dirty="0"/>
              <a:t> </a:t>
            </a:r>
            <a:r>
              <a:rPr lang="en-US" sz="1400" u="sng" dirty="0" err="1"/>
              <a:t>untuk</a:t>
            </a:r>
            <a:r>
              <a:rPr lang="en-US" sz="1400" u="sng" dirty="0"/>
              <a:t> </a:t>
            </a:r>
            <a:r>
              <a:rPr lang="en-US" sz="1400" u="sng" dirty="0" err="1"/>
              <a:t>parpol</a:t>
            </a:r>
            <a:r>
              <a:rPr lang="en-US" sz="1400" u="sng"/>
              <a:t> </a:t>
            </a:r>
            <a:r>
              <a:rPr lang="en-US" sz="1400" smtClean="0"/>
              <a:t> </a:t>
            </a:r>
            <a:endParaRPr lang="en-US" sz="1400" dirty="0"/>
          </a:p>
        </p:txBody>
      </p:sp>
      <p:cxnSp>
        <p:nvCxnSpPr>
          <p:cNvPr id="12293" name="Straight Arrow Connector 11"/>
          <p:cNvCxnSpPr>
            <a:cxnSpLocks noChangeShapeType="1"/>
          </p:cNvCxnSpPr>
          <p:nvPr/>
        </p:nvCxnSpPr>
        <p:spPr bwMode="auto">
          <a:xfrm rot="5400000">
            <a:off x="2845594" y="1223963"/>
            <a:ext cx="557213" cy="3167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xplosion 1 12"/>
          <p:cNvSpPr/>
          <p:nvPr/>
        </p:nvSpPr>
        <p:spPr>
          <a:xfrm>
            <a:off x="2913460" y="1669257"/>
            <a:ext cx="103584" cy="116681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300192" y="510779"/>
            <a:ext cx="1537716" cy="64698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PENANDAAN SUARA </a:t>
            </a:r>
            <a:r>
              <a:rPr lang="en-US" sz="1600" dirty="0" smtClean="0">
                <a:latin typeface="Arial" charset="0"/>
              </a:rPr>
              <a:t>SAH: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6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6322219" y="1981745"/>
            <a:ext cx="1537097" cy="246221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400" dirty="0"/>
              <a:t>tanda coblos terletak </a:t>
            </a:r>
            <a:r>
              <a:rPr lang="sv-SE" sz="1400" u="sng" dirty="0"/>
              <a:t>hampir mengenai garis </a:t>
            </a:r>
            <a:r>
              <a:rPr lang="sv-SE" sz="1400" dirty="0"/>
              <a:t>pada kolom yang memuat nomor urut,</a:t>
            </a:r>
          </a:p>
          <a:p>
            <a:pPr eaLnBrk="1" hangingPunct="1"/>
            <a:r>
              <a:rPr lang="sv-SE" sz="1400" u="sng" dirty="0"/>
              <a:t>tanda gambar, dan nama Partai Politik</a:t>
            </a:r>
            <a:r>
              <a:rPr lang="en-US" sz="1400" dirty="0"/>
              <a:t>, </a:t>
            </a:r>
            <a:r>
              <a:rPr lang="en-US" sz="1400" u="sng" dirty="0" err="1"/>
              <a:t>apakah</a:t>
            </a:r>
            <a:r>
              <a:rPr lang="en-US" sz="1400" u="sng" dirty="0"/>
              <a:t> </a:t>
            </a:r>
            <a:r>
              <a:rPr lang="en-US" sz="1400" u="sng" dirty="0" err="1"/>
              <a:t>suara</a:t>
            </a:r>
            <a:r>
              <a:rPr lang="en-US" sz="1400" u="sng" dirty="0"/>
              <a:t> </a:t>
            </a:r>
            <a:r>
              <a:rPr lang="en-US" sz="1400" u="sng" dirty="0" err="1"/>
              <a:t>sah</a:t>
            </a:r>
            <a:r>
              <a:rPr lang="en-US" sz="1400" u="sng" dirty="0"/>
              <a:t> </a:t>
            </a:r>
            <a:r>
              <a:rPr lang="en-US" sz="1400" u="sng" dirty="0" err="1"/>
              <a:t>untuk</a:t>
            </a:r>
            <a:r>
              <a:rPr lang="en-US" sz="1400" u="sng" dirty="0"/>
              <a:t> </a:t>
            </a:r>
            <a:r>
              <a:rPr lang="en-US" sz="1400" u="sng" dirty="0" err="1"/>
              <a:t>parpol</a:t>
            </a:r>
            <a:r>
              <a:rPr lang="en-US" sz="1400" u="sng" dirty="0"/>
              <a:t> </a:t>
            </a:r>
            <a:r>
              <a:rPr lang="en-US" sz="1400" dirty="0"/>
              <a:t>? </a:t>
            </a:r>
          </a:p>
        </p:txBody>
      </p:sp>
      <p:cxnSp>
        <p:nvCxnSpPr>
          <p:cNvPr id="13318" name="Straight Arrow Connector 11"/>
          <p:cNvCxnSpPr>
            <a:cxnSpLocks noChangeShapeType="1"/>
          </p:cNvCxnSpPr>
          <p:nvPr/>
        </p:nvCxnSpPr>
        <p:spPr bwMode="auto">
          <a:xfrm rot="5400000">
            <a:off x="2937868" y="784027"/>
            <a:ext cx="558403" cy="31670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xplosion 1 12"/>
          <p:cNvSpPr/>
          <p:nvPr/>
        </p:nvSpPr>
        <p:spPr>
          <a:xfrm>
            <a:off x="2975372" y="1270398"/>
            <a:ext cx="103584" cy="116681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6300192" y="510779"/>
            <a:ext cx="1559124" cy="919401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PENANDAAN SUARA </a:t>
            </a:r>
            <a:r>
              <a:rPr lang="en-US" sz="1600" dirty="0" smtClean="0">
                <a:latin typeface="Arial" charset="0"/>
              </a:rPr>
              <a:t>TAK SAH: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CONTOH SURAT SUARA\SS simulasi_DPR RI (1)_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 bwMode="auto">
          <a:xfrm>
            <a:off x="2246710" y="0"/>
            <a:ext cx="39112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0" name="Straight Arrow Connector 10"/>
          <p:cNvCxnSpPr>
            <a:cxnSpLocks noChangeShapeType="1"/>
          </p:cNvCxnSpPr>
          <p:nvPr/>
        </p:nvCxnSpPr>
        <p:spPr bwMode="auto">
          <a:xfrm rot="5400000">
            <a:off x="6511528" y="1575197"/>
            <a:ext cx="300038" cy="128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6322219" y="2144926"/>
            <a:ext cx="1537097" cy="1938992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500"/>
              <a:t>tanda coblos </a:t>
            </a:r>
            <a:r>
              <a:rPr lang="sv-SE" sz="1500" u="sng"/>
              <a:t>terletak diantara kolom Partai Politik</a:t>
            </a:r>
            <a:r>
              <a:rPr lang="en-US" sz="1500"/>
              <a:t>, </a:t>
            </a:r>
            <a:r>
              <a:rPr lang="en-US" sz="1500" u="sng"/>
              <a:t>apakah suara sah untuk parpol yang mana </a:t>
            </a:r>
            <a:r>
              <a:rPr lang="en-US" sz="1500"/>
              <a:t>? </a:t>
            </a:r>
          </a:p>
        </p:txBody>
      </p:sp>
      <p:cxnSp>
        <p:nvCxnSpPr>
          <p:cNvPr id="14342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2809876" y="1310878"/>
            <a:ext cx="566738" cy="21669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Explosion 1 12"/>
          <p:cNvSpPr/>
          <p:nvPr/>
        </p:nvSpPr>
        <p:spPr>
          <a:xfrm>
            <a:off x="3200401" y="1709737"/>
            <a:ext cx="51197" cy="91679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300192" y="510779"/>
            <a:ext cx="1559124" cy="919401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</a:rPr>
              <a:t>PENANDAAN SUARA </a:t>
            </a:r>
            <a:r>
              <a:rPr lang="en-US" sz="1600" dirty="0" smtClean="0">
                <a:latin typeface="Arial" charset="0"/>
              </a:rPr>
              <a:t>TAK SAH: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43000" y="1"/>
            <a:ext cx="6858000" cy="6679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143000" y="285750"/>
            <a:ext cx="6858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 err="1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Denah</a:t>
            </a:r>
            <a:r>
              <a:rPr lang="en-GB" sz="3000" b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 TPS</a:t>
            </a:r>
            <a:endParaRPr lang="en-US" sz="30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4" name="AutoShape 2" descr="data:image/jpeg;base64,/9j/4AAQSkZJRgABAQAAAQABAAD/2wCEAAkGBhQSERQUEhQVFBUUGRYVFhgYFRoYHBwdHxgYFx0WGB0ZICYfHxkjGhwbHy8gIycqLCwsFx4xNTAqNSYrLCkBCQoKDgwOGg8PGjUkHyQsLCwsLywsKSwsNCosLywsLCosLCwqLCwsKSwpLCwpKSwsLCwsLCksKSwsLCwpLCwsLP/AABEIAOQA3gMBIgACEQEDEQH/xAAbAAABBQEBAAAAAAAAAAAAAAAFAAECBAYHA//EAE0QAAIBAwIEBAIHAwYLBgcAAAECAwAEERIhBQYTMSJBUWEycQcUQlKBkaEjscEVYnOTstEWJCUzNVNjgpKUokNEVKPh8DRkcoPC0uL/xAAZAQADAQEBAAAAAAAAAAAAAAAAAQIDBAX/xAAuEQACAgEDAgUEAQQDAAAAAAAAAQIRAxIhMUFRBBMiYXEygbHRkaHB8PFCcqL/2gAMAwEAAhEDEQA/AOjUqVPigCnbcS1TSQkAMh8O/wAQxn8DV2sZzBMYr1mXviNh/wAP/pWrsL0Sxhx57EehptNKzOGRSbj1RYpeeBjPoO/5UxrGcREcnGkiJkVmADMkjIcdIkLt2qW6N4QcrrorNt0z6H8qXTPofyoT/g5H/rbv/mnpxy5H/rbv/mnpipdwr0z6fpTGI+h/Kg9nwiOVBIk17hs4zcN5Ej94r3HLq/668/5h/wC6kPbuEumfT9KdIskDGM+1B4ODK6KwmvV1DODctkeW+1UeLQLHFMUuLsPE0ceWmLKDJjDMAN1Gd6LF9z25d5lN1LMhSNQmWh0PqZ1DsjFxjuCAcjI8VHen7fpWHPKslkBJ1EjUsiEQsdb6m+BdsrknVn2rRjgoLOonvR02CkmfvkBttvf9KVMqUVHhhXp+36VQh43bvcvarIpuI11PHpOQMAnfGCQCMgds1TvLQRrMxnvP2KB95tjkEj7OfLeucQX1wiCcXD51FyygazqOHXXjcY27Z7UWYzyRhyzsOj2/Slo9v0oTDYK7Oq3F4NAQnM3311DuPSo3XDxHkme9wsby5623h2x8NUXfuQbm+2F8tgCTcPkHC+BWC6tDN97HpkDzo0Ez5fpXJ2sWY62MjOJOsDqAZX2LP1B3yANvwxXQI7ZXdFFxe5ki64PVA2zjGNOe9Nxa5RnDJGf0sM6Pb9KRU+h/Khp4H/8AM3n9cP8A9aj/ACEP/EXn9f8A+lKjSl3CR99vLfb8PnSrE8626QGzZ5biQGcEB5dQBGAHAx3Gf1rcSjc/OkOUaSfchUalTEUzMaklKnUb0ATp6apgepAHmTsB880FGO5uizcqR9qJf0YirPBpDD4u6HZx7feHyobxTmVjPIs0SkRuywrGC0gAxkuc4YSL4gBjG3fNGUu00BlIZGGQfUen8K0i1KOxyyxvHkc+5oAM9t89vf3rKtwB5eJxXqFAkUsyy5OGIVdIxtggAnO4xRXlu91s0e+I9JVs+RPw/hXkt0kdhNLKNSMZ9S5xq1uyhc+WfWsnHfc7MeRpXHrt/IR4fxSGdS8EqSoDpLIcgHvj8qr8yXhitJpFJDBQFwcHJYLt+dZv6PeIrrkgCqgaNHi0nIwnhIPvuN6Kc/lhYsUxnXHnPYjVuDTjbCvVQF4bYTr2upxGCx6SkKBk58JxkVN+IyRucyTMPINJnHruKI2fJrqB/jAOQD8BHcZ9alPyS0m3XVe3/Zav31i45mvrV/B0KWG91t8ntyJeM8EpckhJnC5OdKhdgPb++srbW0t2rOZ5UE/+cQEaXALDDZHp6dsUc5ShdLS+UsCVeVUKjHwqVzj1JGfxqlyvyq8lskxmRSwYlQmwK5zv6bZzWsoypU/nYhOCb2KcnBo4HRkD5TtrlZ9+wI1djj0ozyjfvJfShi2gxK2ksWGrVjVv54xVax4WbnpASxgSxvKpVQ5OltPhz3HnmrHLXCmtuJvH1BIggDfAFJLMDvjbYD9azgsl25JrtVFzcHDjf5Bb8UkMtypZz+1ZQdR2UHwjHbA9DVe35RieTrBSpyX06mKB856mnOM75x2zV/gvK73UtwzTKmi4dAOkGyD4gST6A4/Cg8vGtNtLKTHiG7FmxGQMZ/zuflvilLHkcm9SrtRMp4lFKtw3y28kV6iPI8gnEgYt/NUFR+GDivPjvEGF9cqSSumNVBbYAr4gB7mpScFe2v7LTMsqyuWyFwdIU9jvkHP6V7XHL5uuJ3YaYxqgjdcIG7jSQSdgBjNaacmj6lfevfsCePVdbAqy5djkVhgDOcYJGD97A2Le5r0soZLa5gZp5JcyRxEsceEkjSMfZyRt7UGl5nVIZ5AVeOG6FsrBTh03JlBG2QBnA7ijvMXAOlHDPBcdUSSR6To20kg61YH0qIRyWrn87A3j4UeToDDc01Sk7mo1qcxmeduXXuhCyldEAndwTvnQWUr6nIFaGCbWiP8AeVW/NQa9RHqOn7wK/wDECv8AGhnLb5s7f1EaqfmuVP7qVFt3FLsEaYGnpYpkMY0kO9NipR96YiQFAOeuEde1XI1dGVJeljKy/ZKEeZwcj3FaBaqcajzbTeqoXGPVfEKiXDLjyjlskRCsHKeJGYNvmJAd0mbyZRghc+YA7VqJOEGG0ikUko+WffOnUcqfljAONgRWE5j4v1Sp6uVkIaTDgIuCFGoAYOxzvnGK7Vw+wVYY4dXVQIE1HHjUj4jjbf2oxZHJRk/j/fuLPjVyxmd5MlxJN7IW/IE0Rgs2k4fEq6dXS6gDrqVjpdtLD3zWc5fmaMXGsYPQnCn7wUldQ/TI8q3nDo9Kwr6JGP8ApFaz3lsZYE440nyjm/0UXXUnl1IqlIFxjyy/iA9O36Vv+JWfVQKCBhlfcbbHNc7+i5wOI3KdtSShRn7suf41uRxyTv8AUrrHr+z9QO2rPnn5A1jjk5Kzv8VjWPJUeKQWY5JPrTU7DemqzlKi2RzPuuJu23bw4OfxoZzI7QcNkARJSsQjKtkIynZs7jAxnfNHs1hvpB4sxkW1Genp1SbbOe4XPmAPL3qJz0xs3wYnlmoIv8s8Mhu7SwuZLYW8kI1QCN2BVQSBv3MbjfB9TWjeDMyS5UBVZTnA7nI3O2KzX0e8SZklhfUVhIMZPbSfijHyO+Per3E+D3U0ZjeWzkRiCVktmZTjcZAYbht80QlqVk5cbxTcH0CdlbBIyrMjZLsSCMEMf1HlmvJeB2og+riCDoE56WFKk984zksPXvQheUpAuP8AEf8AN9If4u+Ah+JANXwMMeHyx517R8tOjRtH9TVogug9BvC+MOyeLwq3p5e9WZ2E5OGr+wEYREgYFVA2AC40rjt+Ne1vbaWlJIPUbV2xgYxg+teFq00au1zJHIAAQYoihA88gk5/DtVqKQnUGXSVI2znIIyGB9/4U7EP0l06dKafu6F0/wDDjH6VX4jZdWPQCF3U9ttjnAAxVqkBSATVGpEf+8io0ASRsEH0IP60L4BHphZP9XNcJ/5pYfoaJGqHDRiW8X/brIP9+JD+8GgaL1NTimoIEBTxjemp4xvQBIVNHwQa83YKCScAAkk9gB3Jod/hRZ4z9bgwN89QdsZ/dQUcmj4Ky8ZmiWG4mjtpWfTb6cjUwdQ2vw6Dkgg13BThhtjBGw8vbb0rFiCG14lNeDiEMcdwAbiGUYJyBpKPntnBGfU+taaz4xBMSIZUkIGo6TnA2O/5j86SVABdAFpeptlZnRdtx1HXYH3zWpY4bb7Jx+QxQLiXDtOvDZFzdWpC4xpww1DPnnGaM3NwF1MQSNQ2Hc5bHnTGZqx5EsbWWS60sWGX1TPqWPfUzoABg/nRnhXGUuOpoDqY20trXGfMMvqp9a5vdc23Uhkja5ULIZFkjGklVBZQqsB4cjv37fjWj5Q5khWzfJHWiOG75kz8Dkjyx5f31h5q1aTfyZvH5j70am/4lFAoaZwik6RszEn0VVBJP4V6wTq6q6EMrDKsOxHrvWI47x8TPbxTt9W/alBomZCzldIZihDdMZ+HvkjNbe2tenGkffQoXOMZx5/jWkZqXBi40egrn3P6OiiYrjNw6775XpEjH4gb10GsN9LN2fq0UPTciV89XHhXA+DPk5B+WM0skU4i8yeP1Q5LH0eQSBBJIFAnDsgB8QXbdh7+tbGoRqEjUfCqRr+CqgJ3/CvHhnEEuIYpozlJVDr+Pl8wdqqMVFUhyk5u5clmo1WfikazCF20SMAU1AqsnfwxufCzjG65zVthjv39KokZQPPceY/SgvLcZD3CljLIraQC3dVDBdI8h2BxRoVnObOGrHFPdoAHRNcgxkMF7lSN0fHcjvgZoUbkh3SJco8TuZhN9ZaJiug+BNGhiSGhO51BcfF571Z5jt1cRg9DILnEzOuQQAdGg+vfNYex5gKvqiD6xlhpLEbb4YDbSdx+Nb66vwLiHuBJBKwwCftRnG3zqpQcNpcibT4BXDbPTPG7fUhuf820urdWUBAx05JI7+9EuYOKNbxBo41lkdxGiuxRc4LZYgE9gdvWhV9xTpueozYeVZI8q/wgxg+W2Gz+dT4jexXc/Q1PpQdVAMrllYftc+YGcAH3rKclFchD1dA1wu9aaCKVozE0iamjJyVPYjPmPMGvCDa9uB9+C3kHzVnQ/piq/LzMg6ZI0MGaJTJrdSrEMrZ3CnYgb49qsT7X0B8nt50PuVdGA/ImrtMaCOajT4pqCaFU4xv+f8KhTxjegQ8iZVgCVyCMjBIz5gHY496Fx8AcAhrqRzsQTDCMEDGcBcEn3otTg0FAtuCuUCm6kJGRrMURJ8RYDGMYA8Ow7AV72vD3SQuZ3cMCDHojVMnGGGkasjGAM+dXqVAFDiJzLZr/ALcsfkkTtVDnriAg4dPISVwAuRucnYY/Gr12c3dsPSO5k/6VjH9qhX0gR67ZYSQBK7ByewRVyx+eO3uaibqLLiraRzzhrLIIVdemrMuI37vHpyGcLuI8gjUd/wA66TDDEbNpFUagrgEj4Sfsr6qucKT5ViWi1i5nSdGkRElhSJdWuNQEwmDqUgMAe+5zitLytFMvDik0cg1FZY3fSNSuc6MA5BVQMlsd6hzlku+woYVi2j3syT2zaHlI8bAJ38QUOx2yCN++1a3kHikjvJE5JRUV485ON9923zgjYVza2klu7ppUnMcKFY41OBrXYsAM4xjJ1H12ronJPAbR3uJFRpDFLGEaVizRtoBZUPkuMVjixtNW/saSba3RtRQ/jXLsF2FFwrMEJKaZGTHr8J3/ABol50ia7DEzP0i3siWDxwpI8k+mEaFLFU7uxI7DSMZoR9Ed04t5IHR1RCJoGKkIyP8AEqMdjh8tt96t4GOGwe6v/Zag3JLH+TbHf/u8f7qACl5aRyxtHMiyRt8SOMg++PI+43rNcxcSl4XbtIHM8JwkSTZMkbkYXTJ/2sQ7kN4hvuew1YOCPmKAcC4RNFc3LyamjlLsOpIsm5fKiIAeGIL3B3zQBLk/mdL+2WVSutfBMgOdL+o/mN3Bq1zHa9SzukGxeCYD/gNWouHxI5dI0R2GlmVApI74OO4H8a9j2bPbS+flpNAI4j9Hd3JJcuuxBtp8gDHkvi9z6CunpMY5+H6gyk2twpAGSD+zO4G/asD9G8qpfcPPbrW00XzOtyP0FdE4w5F1YsAx/wDik2GTvGG/hSTcncnZrlpOoqkDeKRqXmkZWcuqBcq/hCg5GOwyd/elzzohitnjHS/b41RYTGuJt2+8pwAQfam4jI4aRsSYZFXGn7urfv2OaofSfxeEWEcTSIJ2NrKkefFgEZYjyGA35U3FM58cm2EuSuHKUN0cmSR5dJONh4VbB7nURnf0opxQ4msm/wBvJGfk8DkfqooTyfxcJw61ykr5MqYjTVurn4vTOds+lXOMcS1wq6xyoYbmzb9omnZpRGSN98K5z6UkkuDVO3uHKWKk43NRqiRqdDvTGkvekSTpUqRYAEscKAST6Abk0FDinrPcqc5JftMqQyxrGAyO42kTUV1DYaTkdvStCaAKBOb3H+rth/1y/wD8VkvpZ4e88VqkeNpdTAEhip2OCPIDJP4VrbXe7uj91LaP9Hf/APKstz/MRcWwy2kRyjwnHiIUgt7AfvqZcGkatauDDcQ4zBArQJBpy4dlDtH4lC4XbxMCBnIxnINaKDjiTcGuEhBhVLiOP4m1lXKuwbJOGPiXI8qp3U0UsdyVihkmnQxKzAao2UFdaufLI7D2p5uBGHhCZEbJcojsyPlmmOdOcfcJH5VnHTXp54Ld+Zv9IL4PK0AkleNQtxFKiKWxsWXTJLkYQKoGk710rkPgskEBaXKvNhmT9ky5GwlR492DLj4j5dhXJ+YuLIkfTleRiIgkaoRpx21MdiM+YOdx2rsfJfExcWMEglSUhQjMi6cFRjSyns36VaxuL9XJMpKfqQbNMBmnpnQEEEZDAqR6gjBH5VZkU+G8XiuBKYWLiJpImOCBqEZPhJ7rg96o8j/6Msf6CP8AdVzhPAYLUSi3TQJcuw1EjIjKgLnsMAbVT5HH+TLH+gj/AHUAGiKY1KlQBGqPGraaSCSO3kSGRwV1upYBSMHAH2sdjvXtd3JRoiQOm7dNz5qzf5s//SWyp9yKskUAYXhv0byQScPZLlSLMuWzGcuWbJVQOy42GT51oOZpunNw92BC/WZFOxJw1vJ5DfuBVvj3Ehb20srNpIUoh/2jeFMf7xrnfD+WmEET9e4uA88ADNIWR5PGHManfYbavOldFVq6mqvCXk1oHYdMx4CPn4tWe1WLzg7XNkiIYopXjEZkkhEjBfECo7EH8aCSctvqORNjfYav76vXLTrwgRxStb3EMMIkYrllXUQ5yfbPiG/pUQyOXMaHLAsbtSuwvy3wEWVusAkaTDMxZhp3buAB2G1NzWT9RuiNysTyD5piUf2aE/RvxGWW0dJ2eSS3meLqPnxr3QgnxEY8z61priDWjofto6f8Slf41oStmejPnBHmAR+IzTGqHL9z1LS1c92giJ+ekA/qKv8AtkZ74zvj1x3x70A+SNOvelTUEHqap8X4h0IWkGNQwEyMjUfPHmAMn8KumqnE+FLcxNE5IDYOoY2IyQd/L1oKMBDe9AyvHLOxVk8alRnrOCAVbYqHJ27AV0Hhl4ZoUkK6S43HcZBKkqR9k4yK4UkwMhXS0hBwBr0nwtsV+znKnGcjGK73YQoqxrGMJhSo9j4t/fck0l7De+5S4WMy3jfen0/8ESL++slzWomu5VLEdEIqgNjcgMxPyGn861nLm8LMf+0uLlvmOqVH6CsJzFc9Ke6fxanm1x4QtqBiEYXAG6gg5FNNWrJzKVNRPO+4JG3DldMRXCTOHk8Thgcvuo8iCN/UUX49whZOGxx8OhkUFlkCaOlJlSgaQLLjxZGd9jvWR4HdNLdWcbxIY5mAkTSyLIHBGtBt4QoOPxrp3Gm6KKkQxohcRjJON9hk7ms5rRcuCsT8xJLnqcj/AMGML9eux1vFtbAhMhTj9oc9vYb10b6LJY/qjoiGOQSyvIAjBPE7aBGxGGCqAMDse9Ym10yheqzFVVDHGRpxIpOWdWwT3237iuh8hzN9WZCcpE2hCRhsnxPq/E9/eh5IeZpTs18qahqfBpKVKlWhiOPP5N/ZNBOR/wDRlj/QR/uo2PP5N/ZNA+Rj/kyx/oI6ADlVuI3LRwzSInUeON5EQd3ZVJCbb7mrFKgDP8A4i97ZSGRQ7kvHhF6at4Qy9Mt5gkeLyZanyhx2W6gkaePpSxSmF08wVVTlvc5zttuMUauJgqlmOFUZJ8gPXahv+E1nqP8AjMGo4J8e57jJ/LGT6UAAvpSQ/VYXyAkc4LgnGSVKr+GT+GKD8p3zjh8fgPRjvEaKQncnWdSH31sUU1pOdJUe0ikB1r9YhKnyI1aTse4xmp2NubjhqBNKM5WYA/CNEvUxt2yq4/Gs9tYtCvUQbjTs7ak0KGKjJOoHGrB8sjB2+VCeKXbyxTrpKAIrHceIRyKwB/mtnB88GqM/NvVxJ9SuPF4wQ0HY+e5z29d6sxQma1unKSxrHE4dXKaiCuoFDGcA7eZrRSi9k9wUckcilp2L/KMsUXXdpjkxxSTKykCPLsBg/aXbGa0Fhx63kkRElDMxwBpYZ2ycEjHbesp9GUhlN5cMxbU6RqCBsmNQGPlitxq89tvaknatm2dOORp8gflicLZjUQqwSXMbE9gEncb/AO7isvwRYV4nJes8pEhkTqSBhgMqlBIpA0DyGfICid/dtHFeqoHgvhnfHheOObPt4vzobNzIZGZlZmBeIYAyrBlwVbbcnyOdsUuSapvY3pFNVXhTuYIjICH0jUD3HcDPvjFWqozo9ay3N/FJ4JUKTvFE0TMQqI26nxHxKTnB7CtTihnH+EGdUAAJUtnJx4WXBGaqNXuRk1aXpe5zlOAcLIYyXcwI1E6Xzv4WIGF7+IH8a1N1zMkZCjiU2o+FB04jkg6NI/Z7nO1etp9Hlqna1jBxjKylT6dwfPz9a8Lv6NoSuEgRB9nMzYU4xlN/CfPI896dKwcpKPUvciqI/rMSs7BHSQFyCfGG1HbYDUCcD1qjxG1ZVuyqSkJMoSXWuEUlSVCndhud8H4varPJvDpo7i7MsboNMUSs3ZyrMS6HzGCN61Zz5bHBwfw2/Ws5xT2XBrDJKlKXPX5Oa8xWDQcUikiid4rZYEijAcDwxsQOoRgJrfdsnt2rW8ftiz2jMkhZm0SRRspyugsV1HAwrb6ts4pcQvLyBQzTxsmWBVLSSRthqyQrbDA32qqOYpNGeo2pNXUzYS+PdV/ZL3ODk+eQaGr2BOnaKUsYSy4jMVkD+KALINZRMjCBVyDgknI399qj9GEjMk7CZjHq3t2hKlG7CUO25DKO2MVpuHfWsxs80TIVyyiBkc5G3c+Eg9wRRNnJ7mpUEmmX5j0uPd2RzSqEkqgqGIBdtKgnGpsE6V9TgE49qGNxthfLbFI9Dq5WQSZcOih9DpjwkgkjfsKszC48/k39k0C5GP8Akyx/oE/dR0fwb+yaBcjf6Msf6BKADledxGWVlDMhYYDrjUvuuds16UxFAAr+RpcH/HrkgjG6xbb/ABfD8Xl6e1UuJ8PmUjpvdSZBB6MdsqjcHL9Rdydx+JNaKvGCdXBK+TMhyMEMpwQf/fYigDMc0eHhiG4Z1KMrO02jWDk4DdMBc+Q0j0qXJXECtkvXntBGwcWuiTxFQralctgFlbbatQ8YYaSoYHyYBgfwNc15kjtL7iiwgKzRqLaJcYj6m7u+keHQijGPtH5VOndySKT6BK04eghiGRtGnn7URjlKQXAjhafXpRtLIqoDGcvIzkAKB6ZrULGM4AGwwMKPIeQoNwnjy3LYVYtBRnYB1ZlwwULIoGnfJzvtis4YYxlqNZZ5SjTB/wBHzwm2boBAocZ0AYJ06c5GxO3rWnXvv286fyA2AGwAGAPkBtXjdy6Y5G76Y5G/JCa2SpUYyduzBcK45dL1nMkMhudyZFIK4BRcBdjhcdx5UKteXLiEhxeR6hg+GMqTgg7kN2J77V4WXAluFSYSMU0RqSI9SDQASAfUMPFU+I8teFG68mgLGqssOBsTp7+RJ/WtdK7f1OTzZvdv/wAm84Dx+W4kcSJCFVdRaNmJ1Zxg6tvWjlZP6O+DC3juMB8vKCS66STjJx7ZrWVDW5tjk3Gz2FKo1KpNCSxnvg4+VDk4O63r3HjKNB02BYnDBw3gXsq6Qc47mvO95cgmcvJ1tRxnRczRjb0VGAH4V5DlG2HYT+eM3dwfzzJuPagAjw3iMdwgkgkSZD5o2rHzHcfiKs5rDcv/AEbW1kySyyTSybKXVulGp8tSpglSdssSK2d7P0o5JCpPTR5NI7nSCcD50AeobHnUhKfU/nWV5M5ouLppUuoYomVEmQxFsFHJGh9X21I3IrT0k74G1RLNYH6SeaZLe4skhVm6cn1iXCsdQ+ARbDBJQuceoFaXmvjZtLYzB4UIYKDMGYHP2VVSpLHt3AAySdqbiE5ccNc6QXuI2IRtS5MEhIVvNc+dMRe4jZJdQlMkLIFeNx3Rhh45Fz2ZWwa8eCXQmUySRol1GTBc4Uag6jfB79Nxh19mFET3oRxdvq8i3f2MCG7H+zz4Lj5xMd/5rH0FABj+5v7JoFyL/oyy/oEo8UxnPoce+xwR86Ecp2bw2NrFIpV44lR1PkR5UAFiaYmkaagChxvi31aLq9J5gCqkK6qcsQqgaviLMQABVTinF4rOZXmcRrdAKUO7CZcAEAd9SnSW8igorcWqSAB1DhWWQA+TLurfMHcVV45wOK7j6cy5wQ6MPiRgch0PkfbsfOgAhr0EluyBmP4An+FcO5JV5ruOaN+hpeRuqwDBepq0h1zkqc/F2BFdzj8TDO+rY/iMGuN/RZweKS7v7V8ZEbJHIAC8emV11Rk53xg++BVamotLqFJ1ZoYebX0/VZWZnhYmaYhcSKM+DCnIDHc49hV7k6/t0nuIAvTcSLHEAvg0siydJSNgdWdj6d6xNtaiaCS4LR26I/1d2OlNX21lbcZkbG4X17VBrQXWsRSQPIV7qxVs6fC4BIORtg0KLfC3MXkcZO/p7naaasx9GfEJp+HRm4YvIkksJZjk4QgAMfMjtmiD81QgkabrYkbWVyR+BCYI9xUmwWXbYbD0Gw/IbU5c+tZrjXPMcNvJLHHM7oAQsltPCh3AIMjoFXY+ZqXK/PMN/kRpMjDuGQsn4SqNP4HBpiNCWJ701SNRpCPalTGnoKFSpxQjjXMf1eaCPoSS9XGpl2EYLhAW298/hRwOMXJ0guB6jIOxB8x71keOQ/VrR7V5WmW4ZwGkzqSNu65B+9sp2wNsVsCNyPQkVk+frEaUmZdWhWBGr0OrJAO+PLPahyUd2RJScWo8gPl6UWsySbHMaW7dyTGDnO/2hnJPnW9v+JxQlRLIE1505BOcEDO3uR+dc7uODdS4ihkYI0qOYSsmBIjID1Aw7Ko8u5K1uOJcPfSpjklYqI00LLGikKMdTxZwexx6gUelemPQnF5jjqycsknMtowB60bqdRHg1AgDc4IOw9aa5AuPqrwFWSK41scFRpEbodAxvuw/Ch62d0dWpbsHuuLiEZIwQDgbDO1GeF2jIuXeVmcLlZHVtBGdl0gDz39cCg0LeK8b2FmikRGVGZWUM6a1GRjxLncYqxTEUAYb6OrW5tp7u2vNWrTFLGxcurKpKHpsfsgadvLNbg0H5p469rEhijSSR3KL1GKovhLFmIHnjHpmvTlrir3NusksaxPqZCFJKnGMMhPcHP5g0rV0OnVhPFKpA0xpiGpUqVAAvmia4WznNmhkuChVACARnZnXPdlGSBXIPox4mtpxVVmzAXSSAiQEFWOll1Z8yR3PrXc6YqCclUJ9Sik/mRmgDlnMnCkh4jdCGCTwRxToiKzorvnXME7KSQBke/rQvjEjGBpGjbqwdNopRGwySQAgbzDZwVye4rqnGeBCZ0lSR7e4iBVJk3JQkFo5FOzoe+D2Paq0PLbmWOS6uDciAhoYxEI41cZxKy5JZwDgZOBVqdbGcsak7Mj9HvFngk+rG3lEdzIXLsHzG5XzGkKEY++xrpOs+p/M1Jp2Pdj77moVLNDyvbZJkaOVRJG2NSNkg4ORkfOvRBpUKoCqOyqAqj5AbUL5n4u9rB1IoxK5dECE6R4s759sVdsLnqQxSEaTIiuR3AJG4+QNL2Hp2s9jTVOo0EHqaVNT0FCrA/SNxWSK5hKE6Ejj6oz9+Ulf0Rq31Zq/5fivZ76OYuFAs48oQCCqvJgZB76/1pSVqjbBJRlqkFuakLW8yL3fCDG3xMPT2rBX9okUbl11aI3kAIZslR4UGDsT+4Guk3FqJNKliuGU5HsOxzXMOPu0kSdEtPI7SrMEjLmHyVdvhkIPntj51y5fDyy5YtcFY86xwaK3KvOklwuDBH4XVSVyAEKk4jzuZB9weWa0U9lFKiMsZ1pKS7520g5Ax3BzjbHlWEg4LLFG4SG5VT4iBGw3xjIONtu5HpXQ+A8Il6lxFcyYKQ2rkx4AzpOpd/iAAHi7kk1WXwk4ytVT97FDPHTvybST4j86rS8QiUkNLGpHcFwCO3cZyO4/OqcfNNo+6zoc7jGT/Co3JikBaJo0lJB6pg6hxtkEHGcgAZ8sVupxfDMnBrlFx+JwgZM0QGcZMi98asd++N/lSj4nCwOmaJsELkSKdycAfMnYCgq8IIGOvHjOTixQZOMavnjbNXraCMauqVmyVK5twpXTkj4RgkMdQONjTtEmJ+kPi0j3RgDlUgKlVA2LhdRZx9oEHGDsN6h9H3H3iuUt2djFc6iFY50yEalMY+ypwQR27UQ5v4Z1LiRhA6o6pKbrQdKyhWRhLncRlABt270P5Ttfq8sE9wpRJf8AMuBrHgV98LkqG1bE4ztXFqmsvsesnhfhuFqo6bSoM/OdmO82P/tv/dROa8VDpOc4DbKTse3auxST4Z5bi1yj2pVWHEU/n/1bf3VL68vo/wDVtTtCo96VeBvB92T+ravM8UT+f/VtRaXIi0aavGG9VzgZzjVgqV27ZGe9eV9FOSvRlijAHiDxFyTkbggjGBnbG+RTAt1EuPvKMbHxD8jvQxIL3bVcWuPtYtmBPuMuQPxzWb4og60rSLbuwLKx/k2ZyzaSNepWw47dh7ZFAHr9Ktxi1gUH47gA4PojNjI98UX5Hcnh1sGGGRTG3zViCKHWnAba4s9M2ESOfrDowvbeLRjBWTJYkHBPmaJ8FhaNius9NzNKqEDK5K4yfXb9aWn1WbSyxeJQ6pt/gM5phSNJRTOc9aVMKegoVC+BDMl+/wB+7K/1cUUePzBotEMkfMUF5RObYv8A6y4u5PwNw4H6AUil9LDkXxDP41yHjt/cWdgqs0lvK9zdsSG0Ng6mXJ88jGM+ldcoPxLhaXLvFKivE3icMM/ZGMeec+Yq4unZDVmP4hxGb+VY4+tIIzLApQyeEjohmXTnfPc1q7K2cXt7IVIie2tljbyJVX1hflkZpXHLsMcxuY4l6zFQ7kb6QoUac9uw7elG4xsARkYAPp2G1EnYUYaysiGjjTGt18OScatJZVJHm2MCgnKHNd7M0xYh0iYq8ekCRSMZ3U4CZyoJzvR2UrHIVihaRoWdLh2lCJHJgSKQSR4NBAB8u1PJdSsNLW1u+sIOn1UOpHZVJIXcpuG9wK8/F4OMItdX1OjL4pykXl451XjRXCmU6QXJABx2PocjGPWslxDnO6tbrRctEI2cIgRHZtJJXq6j5qw3U+vyo7zBwlolMVv0mmjXqMZOzvJJkqgP2kUKRn0FY+95Qu5JUuGvIdYlP7Rpg2ZQcEAdtecbYpY8FN69/wDPk2tSjaaXt1/B0WLiodCkmDqUq6nsynIzj7pFY7nTmR0QNAS8iDQSV2SJcNrwuASGI3/fitByfypJDHNcXOJZHVykZy2hvEH1Hz1bHA229687qOCNTHIBJp0u0mGhXTtoQMBl9wwK+WN+9VDw89tTtdick8cG9P2aA/LvFHu7F+oY1VpWkbwlS2kYVlydgce/Y1q+Y+ImOYAH4oYj+hHlXnwcxmVYRFEyiOMaQ5Yorszq+4GQS/byzRPmZ9EDusWuQqVHhOQoGTuNxgZwarJ4f0SV1ddOi6ERzepNq/2znfMfMt4iCS3bEasVk0JmVTkgY1grpPftWh4FzPIyJ1fiKRuTpKZyNzpPbxAj0NALbh73KRObpE6nihiyynHwAjfcHHn86t8Lgmt5Iumy3kZcoQuuTp7am1nchSDtnYHFZeS9CitvfqSvEJzbrZ/wafjnMjR2+qARySt4Yw7FVLeW/Yn28/UVzzlnnq4mmeK4OSmcnAyGDEH4QMLnAxg/OtrxV5zM8ZUQQRkuiyJ4Am2QG3DFmOfbes9w3lCWGaSRbq3bq6ii6ckktnSSe6kjB/DtW0sOuDi/t3FHMoyv+TUwcXCaXY40HJz907OPy3/3RWqI/wDT5eRrB8n28kjXeApfNudNwrFVXDBgi5yFIAIPzrVRR3g7va4wRgRuMHAC437DfI+VaYMbhHS3Ysk1N2lQRNRuLwRqWZiFHv8AuoRd3N3Eup5bQYxtofcZ38/TtWa4xxZp3ychPsj++umMW2cmbNHEt+S9e8wGQmRs9NPhUbn2OKI8v3JknkJ7CJce2ps71mblMWk5Hkm3zztR7gVsYrtQ231i01KMbjpumdXudXarkkjPDqyVN+5pqQpE0wrE6T1pUwp6CiSvpyx+yC35An+FB+UFxYWnq0SOfm+XP9qrHH7jp2l1J9yCU/8AQR/GrFhb9OGJBgaI41H4IAKXUr/j9zM82cZlWXTBI8axKdejBLMRkjsSSB5DzNYPivNnEDdRRWtxMHmRSMhSW75G4wNKjtW54nw8LIsUsmG6M12Zl8JXplQxHmGOv8qCQcsSOAxjfUyjcSBW0nLdxuue5+dckMeXzHNv7Xt7G+TNiWNRUd/Zb+4W4LxZ5LdTcTSO2Mu2emM+6+X8ar3nMExGYHnIHfBzhfhDdsAZ82qraW80biB1GptLrjGwz4Q2O51DuPQ1b4zwW4tTGtqxeS4LodwF2JdiwIwc5OAe2a59GfV6n/D/AINoSwv6evfYy9jLcM14l2rsrSR/WMnGXfEanC/EmgDODtit7FyhBDLGxXU+gBJFd1ICY0gZY7Yx+VZCPlPiCgAFhtpGbgeue52Jz61qeVOEym2RnfEgLo2oZOzY9MflXStfZ37i8RCCp3F/9QdzZzGkWHhDyyBtMxVwZFjB0kJ3wxbbJ8s4qjyxJYzQj6xGqA3ErxI8jiRSWyHlGcZbHftsBXrxDkyRJtGlJgoDpITpPiJ8JzjLYGc+dRt+UnaRFeNYlfws6+JhnsuBnGr7x7V0+VtdnnrNJOtJt5mSKMsC40g6R1WwSckAfM1ybnnjE009vb9RlEsaZZpMox6jZYjAIGxAG2c10XjXLszxnTKG0qRp+FsY3aNgBhwoxvWOuuQVnYyS28hdt8mUgkY2JAO23ltUwWRu3sVknCKpJsOcorAUjlwVnaNUeQFwSq7piLPw6cdskYo/xC+WOB3k6mPgI6jAMDsTj4gMZOnvtWd4Ny1I0jDJhAAZssXyM4Tp9wp23OOxp+a+Xbp2LHTNGSqoFIBGryZWHruW9MVKWVum18m0Fjn7fJRu7GGJraRhpSMhVQuwSOHcq+PjJBAOSe5rXcH4NbwRhoAU1gFjHKxUkgZxkn0rETcoS4z9XbXpxr6uTkncISdgBsB237VoOXeDslq8iTKVYFmUb6CgwyNntKDkNWk01vEHjxveyvzrxdRC0aysrApu0hOkMfEwGCMAd2OwyNqFpHiCCVpMGRpBHpk1OVU4MvhGnTk7kfeFecMMt2r9NC6MArkKpZWPiI1eRbYEDyFWXguobXpdNjBFnAdAdIJ+EaMPgk488bVnoySxO3T+THXjWRNK18WS4dfywXJnLu/UKCcEg61UaQO22kHIx6V0bbyOQdwfUHsRWIsIGX6srjxXMkkaZGMaYzJltW52BGa13DYGSNUYg6ScY7AZyF/CsvCxyxTWR2dXiZ45NeWqMlzJOetICSRnIB8tsYHtQCEftX8RI0xtgnYE6s4/TainMjYuZcnYb/vqzyRw5XknkkBzFJpVGGN8AhiPYbge+a9RPTFM8NweTLNfH9huN8NaPh7O2QTJbBV7HDTxgs3vg9q0fESFu7Bj3br24/3ohJ+ugU/MnCWurdolYKzPC+ps4wkqSEbeZC4qHMkgQWsm37K6gxn+fmIn/qrnbs9HHFRSigpTinkXBI9Cf30woEetKmFPSKAXPWn+T5y6llHT1KDpJGvcZ/KqXK/GZhZWwTh9zIoiUKwlhAYeRGpgfzFEuc488OuwBk9PIHfswqfKa4sLQEYIhTIPy86jfUdCa8r7/wBkDr4zTSB24bd7Qy2+kTQjwyFWJyH2PhFBZJbgySsLOXxIIyOqpKnAG+PYV0ADcVW4bCyK2QFZnZjpPffCk++Kqt7MJOLVV/V/sy/L9/fx4C2KvABhisy69W+NJO2N9x65olxHiVy0Zzw9xjzM8W2QR5HbINFbC2KdTKhQZGZQDnY439t87VLiELNE6oBqIGMnA7+f4UUNSS6fn9nJo+Xrv6rbxmBMRymUuZTpKkKBpONmPke1dKt+KXWhf8nsRgf95joncwgxMgAI0aQp7ZA2HtvSt4yI0DYyFAODnepUa4NJ5nP6kc44nwm/LztPCpNxOJoR1g2nwtGI8D+bjt6Gmk4dfMZBDF05pdGgmXSAAyEkHuRtj8a6HLbkzRPtpQNnPcHyx+Z3p7qAtJCwwQjEsSd8EeXrvV7mdx7fn9lT+Urw9+HjJ7/40nmMHG1Y6W1unlmZLVSWyGHXyQWRVwdvRc4roq7Yqrw2Bo1IbGS7N4T5bAZ98ClQpU+V+f2ZvliW5jhIjs1caiSRdAYYsSRuO+dvwq9xO/u+k2qyVRjdvrQ2yCM7CitlblGlyFAd9S6fTHntsc5pcSt2kidE06jjGrt33z+FA00un5/ZzL+RrvpRhoECBtWpp2AOrQoGceeO/vWq5agvrdJc2kcnXle4yLkADWBhcEeQ/OtNewlonRQN1woPbIxj5DapQIVRAe4VQfmBg49qGaTzOXKMPzXFdylFFnFET2C3A8RKsuwRe+D+lQsfri3es2yZYDShuSpONI1bjGPD+tbWW2Jmjk8OlFYH72o9iPwzTXlszyQsNPgYliTuFIOy+u/lTMtruvz+wTei8lkgkeyTVbu0iYu13LIUOrbtg1Y/lC9/8DH/AM2P7qMYqOKAtdvyZE8Lu2uWnksonGxVPrQxqHm3h3A8hTcDvLsT35WzRi0+XBuQultC+HON9q2GK8orZFLlUVTI2tyBuzYA1N6nAA/CnuxLSrqK3+QYOIXv/gU/5tf7qw/PN3K95bLPb9JtCiMLMH+KZfGSB5Edvaun1zvm2LXxyyTy6cB/8yRv4CoycHX4Rp5N+z/B0WUbken9wqFSc5J+ZqBq2cR7CnpUqRQgcdqkxzuaVKh8iGIpqVKgYqcrT0qAI0/lT0qAI0qVKgBZpUqVACpAUqVACpUqVADYpEUqVADU2aVKgQ1KlSoELFRKDbYZHY4Gfz70qVA0KmalSpsR/9k="/>
          <p:cNvSpPr>
            <a:spLocks noChangeAspect="1" noChangeArrowheads="1"/>
          </p:cNvSpPr>
          <p:nvPr/>
        </p:nvSpPr>
        <p:spPr bwMode="auto">
          <a:xfrm>
            <a:off x="1259681" y="-86916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5" name="AutoShape 4" descr="data:image/jpeg;base64,/9j/4AAQSkZJRgABAQAAAQABAAD/2wCEAAkGBhQSERQUEhQVFBUUGRYVFhgYFRoYHBwdHxgYFx0WGB0ZICYfHxkjGhwbHy8gIycqLCwsFx4xNTAqNSYrLCkBCQoKDgwOGg8PGjUkHyQsLCwsLywsKSwsNCosLywsLCosLCwqLCwsKSwpLCwpKSwsLCwsLCksKSwsLCwpLCwsLP/AABEIAOQA3gMBIgACEQEDEQH/xAAbAAABBQEBAAAAAAAAAAAAAAAFAAECBAYHA//EAE0QAAIBAwIEBAIHAwYLBgcAAAECAwAEERIhBQYTMSJBUWEycQcUQlKBkaEjscEVYnOTstEWJCUzNVNjgpKUokNEVKPh8DRkcoPC0uL/xAAZAQADAQEBAAAAAAAAAAAAAAAAAQIDBAX/xAAuEQACAgEDAgUEAQQDAAAAAAAAAQIRAxIhMUFRBBMiYXEygbHRkaHB8PFCcqL/2gAMAwEAAhEDEQA/AOjUqVPigCnbcS1TSQkAMh8O/wAQxn8DV2sZzBMYr1mXviNh/wAP/pWrsL0Sxhx57EehptNKzOGRSbj1RYpeeBjPoO/5UxrGcREcnGkiJkVmADMkjIcdIkLt2qW6N4QcrrorNt0z6H8qXTPofyoT/g5H/rbv/mnpxy5H/rbv/mnpipdwr0z6fpTGI+h/Kg9nwiOVBIk17hs4zcN5Ej94r3HLq/668/5h/wC6kPbuEumfT9KdIskDGM+1B4ODK6KwmvV1DODctkeW+1UeLQLHFMUuLsPE0ceWmLKDJjDMAN1Gd6LF9z25d5lN1LMhSNQmWh0PqZ1DsjFxjuCAcjI8VHen7fpWHPKslkBJ1EjUsiEQsdb6m+BdsrknVn2rRjgoLOonvR02CkmfvkBttvf9KVMqUVHhhXp+36VQh43bvcvarIpuI11PHpOQMAnfGCQCMgds1TvLQRrMxnvP2KB95tjkEj7OfLeucQX1wiCcXD51FyygazqOHXXjcY27Z7UWYzyRhyzsOj2/Slo9v0oTDYK7Oq3F4NAQnM3311DuPSo3XDxHkme9wsby5623h2x8NUXfuQbm+2F8tgCTcPkHC+BWC6tDN97HpkDzo0Ez5fpXJ2sWY62MjOJOsDqAZX2LP1B3yANvwxXQI7ZXdFFxe5ki64PVA2zjGNOe9Nxa5RnDJGf0sM6Pb9KRU+h/Khp4H/8AM3n9cP8A9aj/ACEP/EXn9f8A+lKjSl3CR99vLfb8PnSrE8626QGzZ5biQGcEB5dQBGAHAx3Gf1rcSjc/OkOUaSfchUalTEUzMaklKnUb0ATp6apgepAHmTsB880FGO5uizcqR9qJf0YirPBpDD4u6HZx7feHyobxTmVjPIs0SkRuywrGC0gAxkuc4YSL4gBjG3fNGUu00BlIZGGQfUen8K0i1KOxyyxvHkc+5oAM9t89vf3rKtwB5eJxXqFAkUsyy5OGIVdIxtggAnO4xRXlu91s0e+I9JVs+RPw/hXkt0kdhNLKNSMZ9S5xq1uyhc+WfWsnHfc7MeRpXHrt/IR4fxSGdS8EqSoDpLIcgHvj8qr8yXhitJpFJDBQFwcHJYLt+dZv6PeIrrkgCqgaNHi0nIwnhIPvuN6Kc/lhYsUxnXHnPYjVuDTjbCvVQF4bYTr2upxGCx6SkKBk58JxkVN+IyRucyTMPINJnHruKI2fJrqB/jAOQD8BHcZ9alPyS0m3XVe3/Zav31i45mvrV/B0KWG91t8ntyJeM8EpckhJnC5OdKhdgPb++srbW0t2rOZ5UE/+cQEaXALDDZHp6dsUc5ShdLS+UsCVeVUKjHwqVzj1JGfxqlyvyq8lskxmRSwYlQmwK5zv6bZzWsoypU/nYhOCb2KcnBo4HRkD5TtrlZ9+wI1djj0ozyjfvJfShi2gxK2ksWGrVjVv54xVax4WbnpASxgSxvKpVQ5OltPhz3HnmrHLXCmtuJvH1BIggDfAFJLMDvjbYD9azgsl25JrtVFzcHDjf5Bb8UkMtypZz+1ZQdR2UHwjHbA9DVe35RieTrBSpyX06mKB856mnOM75x2zV/gvK73UtwzTKmi4dAOkGyD4gST6A4/Cg8vGtNtLKTHiG7FmxGQMZ/zuflvilLHkcm9SrtRMp4lFKtw3y28kV6iPI8gnEgYt/NUFR+GDivPjvEGF9cqSSumNVBbYAr4gB7mpScFe2v7LTMsqyuWyFwdIU9jvkHP6V7XHL5uuJ3YaYxqgjdcIG7jSQSdgBjNaacmj6lfevfsCePVdbAqy5djkVhgDOcYJGD97A2Le5r0soZLa5gZp5JcyRxEsceEkjSMfZyRt7UGl5nVIZ5AVeOG6FsrBTh03JlBG2QBnA7ijvMXAOlHDPBcdUSSR6To20kg61YH0qIRyWrn87A3j4UeToDDc01Sk7mo1qcxmeduXXuhCyldEAndwTvnQWUr6nIFaGCbWiP8AeVW/NQa9RHqOn7wK/wDECv8AGhnLb5s7f1EaqfmuVP7qVFt3FLsEaYGnpYpkMY0kO9NipR96YiQFAOeuEde1XI1dGVJeljKy/ZKEeZwcj3FaBaqcajzbTeqoXGPVfEKiXDLjyjlskRCsHKeJGYNvmJAd0mbyZRghc+YA7VqJOEGG0ikUko+WffOnUcqfljAONgRWE5j4v1Sp6uVkIaTDgIuCFGoAYOxzvnGK7Vw+wVYY4dXVQIE1HHjUj4jjbf2oxZHJRk/j/fuLPjVyxmd5MlxJN7IW/IE0Rgs2k4fEq6dXS6gDrqVjpdtLD3zWc5fmaMXGsYPQnCn7wUldQ/TI8q3nDo9Kwr6JGP8ApFaz3lsZYE440nyjm/0UXXUnl1IqlIFxjyy/iA9O36Vv+JWfVQKCBhlfcbbHNc7+i5wOI3KdtSShRn7suf41uRxyTv8AUrrHr+z9QO2rPnn5A1jjk5Kzv8VjWPJUeKQWY5JPrTU7DemqzlKi2RzPuuJu23bw4OfxoZzI7QcNkARJSsQjKtkIynZs7jAxnfNHs1hvpB4sxkW1Genp1SbbOe4XPmAPL3qJz0xs3wYnlmoIv8s8Mhu7SwuZLYW8kI1QCN2BVQSBv3MbjfB9TWjeDMyS5UBVZTnA7nI3O2KzX0e8SZklhfUVhIMZPbSfijHyO+Per3E+D3U0ZjeWzkRiCVktmZTjcZAYbht80QlqVk5cbxTcH0CdlbBIyrMjZLsSCMEMf1HlmvJeB2og+riCDoE56WFKk984zksPXvQheUpAuP8AEf8AN9If4u+Ah+JANXwMMeHyx517R8tOjRtH9TVogug9BvC+MOyeLwq3p5e9WZ2E5OGr+wEYREgYFVA2AC40rjt+Ne1vbaWlJIPUbV2xgYxg+teFq00au1zJHIAAQYoihA88gk5/DtVqKQnUGXSVI2znIIyGB9/4U7EP0l06dKafu6F0/wDDjH6VX4jZdWPQCF3U9ttjnAAxVqkBSATVGpEf+8io0ASRsEH0IP60L4BHphZP9XNcJ/5pYfoaJGqHDRiW8X/brIP9+JD+8GgaL1NTimoIEBTxjemp4xvQBIVNHwQa83YKCScAAkk9gB3Jod/hRZ4z9bgwN89QdsZ/dQUcmj4Ky8ZmiWG4mjtpWfTb6cjUwdQ2vw6Dkgg13BThhtjBGw8vbb0rFiCG14lNeDiEMcdwAbiGUYJyBpKPntnBGfU+taaz4xBMSIZUkIGo6TnA2O/5j86SVABdAFpeptlZnRdtx1HXYH3zWpY4bb7Jx+QxQLiXDtOvDZFzdWpC4xpww1DPnnGaM3NwF1MQSNQ2Hc5bHnTGZqx5EsbWWS60sWGX1TPqWPfUzoABg/nRnhXGUuOpoDqY20trXGfMMvqp9a5vdc23Uhkja5ULIZFkjGklVBZQqsB4cjv37fjWj5Q5khWzfJHWiOG75kz8Dkjyx5f31h5q1aTfyZvH5j70am/4lFAoaZwik6RszEn0VVBJP4V6wTq6q6EMrDKsOxHrvWI47x8TPbxTt9W/alBomZCzldIZihDdMZ+HvkjNbe2tenGkffQoXOMZx5/jWkZqXBi40egrn3P6OiiYrjNw6775XpEjH4gb10GsN9LN2fq0UPTciV89XHhXA+DPk5B+WM0skU4i8yeP1Q5LH0eQSBBJIFAnDsgB8QXbdh7+tbGoRqEjUfCqRr+CqgJ3/CvHhnEEuIYpozlJVDr+Pl8wdqqMVFUhyk5u5clmo1WfikazCF20SMAU1AqsnfwxufCzjG65zVthjv39KokZQPPceY/SgvLcZD3CljLIraQC3dVDBdI8h2BxRoVnObOGrHFPdoAHRNcgxkMF7lSN0fHcjvgZoUbkh3SJco8TuZhN9ZaJiug+BNGhiSGhO51BcfF571Z5jt1cRg9DILnEzOuQQAdGg+vfNYex5gKvqiD6xlhpLEbb4YDbSdx+Nb66vwLiHuBJBKwwCftRnG3zqpQcNpcibT4BXDbPTPG7fUhuf820urdWUBAx05JI7+9EuYOKNbxBo41lkdxGiuxRc4LZYgE9gdvWhV9xTpueozYeVZI8q/wgxg+W2Gz+dT4jexXc/Q1PpQdVAMrllYftc+YGcAH3rKclFchD1dA1wu9aaCKVozE0iamjJyVPYjPmPMGvCDa9uB9+C3kHzVnQ/piq/LzMg6ZI0MGaJTJrdSrEMrZ3CnYgb49qsT7X0B8nt50PuVdGA/ImrtMaCOajT4pqCaFU4xv+f8KhTxjegQ8iZVgCVyCMjBIz5gHY496Fx8AcAhrqRzsQTDCMEDGcBcEn3otTg0FAtuCuUCm6kJGRrMURJ8RYDGMYA8Ow7AV72vD3SQuZ3cMCDHojVMnGGGkasjGAM+dXqVAFDiJzLZr/ALcsfkkTtVDnriAg4dPISVwAuRucnYY/Gr12c3dsPSO5k/6VjH9qhX0gR67ZYSQBK7ByewRVyx+eO3uaibqLLiraRzzhrLIIVdemrMuI37vHpyGcLuI8gjUd/wA66TDDEbNpFUagrgEj4Sfsr6qucKT5ViWi1i5nSdGkRElhSJdWuNQEwmDqUgMAe+5zitLytFMvDik0cg1FZY3fSNSuc6MA5BVQMlsd6hzlku+woYVi2j3syT2zaHlI8bAJ38QUOx2yCN++1a3kHikjvJE5JRUV485ON9923zgjYVza2klu7ppUnMcKFY41OBrXYsAM4xjJ1H12ronJPAbR3uJFRpDFLGEaVizRtoBZUPkuMVjixtNW/saSba3RtRQ/jXLsF2FFwrMEJKaZGTHr8J3/ABol50ia7DEzP0i3siWDxwpI8k+mEaFLFU7uxI7DSMZoR9Ed04t5IHR1RCJoGKkIyP8AEqMdjh8tt96t4GOGwe6v/Zag3JLH+TbHf/u8f7qACl5aRyxtHMiyRt8SOMg++PI+43rNcxcSl4XbtIHM8JwkSTZMkbkYXTJ/2sQ7kN4hvuew1YOCPmKAcC4RNFc3LyamjlLsOpIsm5fKiIAeGIL3B3zQBLk/mdL+2WVSutfBMgOdL+o/mN3Bq1zHa9SzukGxeCYD/gNWouHxI5dI0R2GlmVApI74OO4H8a9j2bPbS+flpNAI4j9Hd3JJcuuxBtp8gDHkvi9z6CunpMY5+H6gyk2twpAGSD+zO4G/asD9G8qpfcPPbrW00XzOtyP0FdE4w5F1YsAx/wDik2GTvGG/hSTcncnZrlpOoqkDeKRqXmkZWcuqBcq/hCg5GOwyd/elzzohitnjHS/b41RYTGuJt2+8pwAQfam4jI4aRsSYZFXGn7urfv2OaofSfxeEWEcTSIJ2NrKkefFgEZYjyGA35U3FM58cm2EuSuHKUN0cmSR5dJONh4VbB7nURnf0opxQ4msm/wBvJGfk8DkfqooTyfxcJw61ykr5MqYjTVurn4vTOds+lXOMcS1wq6xyoYbmzb9omnZpRGSN98K5z6UkkuDVO3uHKWKk43NRqiRqdDvTGkvekSTpUqRYAEscKAST6Abk0FDinrPcqc5JftMqQyxrGAyO42kTUV1DYaTkdvStCaAKBOb3H+rth/1y/wD8VkvpZ4e88VqkeNpdTAEhip2OCPIDJP4VrbXe7uj91LaP9Hf/APKstz/MRcWwy2kRyjwnHiIUgt7AfvqZcGkatauDDcQ4zBArQJBpy4dlDtH4lC4XbxMCBnIxnINaKDjiTcGuEhBhVLiOP4m1lXKuwbJOGPiXI8qp3U0UsdyVihkmnQxKzAao2UFdaufLI7D2p5uBGHhCZEbJcojsyPlmmOdOcfcJH5VnHTXp54Ld+Zv9IL4PK0AkleNQtxFKiKWxsWXTJLkYQKoGk710rkPgskEBaXKvNhmT9ky5GwlR492DLj4j5dhXJ+YuLIkfTleRiIgkaoRpx21MdiM+YOdx2rsfJfExcWMEglSUhQjMi6cFRjSyns36VaxuL9XJMpKfqQbNMBmnpnQEEEZDAqR6gjBH5VZkU+G8XiuBKYWLiJpImOCBqEZPhJ7rg96o8j/6Msf6CP8AdVzhPAYLUSi3TQJcuw1EjIjKgLnsMAbVT5HH+TLH+gj/AHUAGiKY1KlQBGqPGraaSCSO3kSGRwV1upYBSMHAH2sdjvXtd3JRoiQOm7dNz5qzf5s//SWyp9yKskUAYXhv0byQScPZLlSLMuWzGcuWbJVQOy42GT51oOZpunNw92BC/WZFOxJw1vJ5DfuBVvj3Ehb20srNpIUoh/2jeFMf7xrnfD+WmEET9e4uA88ADNIWR5PGHManfYbavOldFVq6mqvCXk1oHYdMx4CPn4tWe1WLzg7XNkiIYopXjEZkkhEjBfECo7EH8aCSctvqORNjfYav76vXLTrwgRxStb3EMMIkYrllXUQ5yfbPiG/pUQyOXMaHLAsbtSuwvy3wEWVusAkaTDMxZhp3buAB2G1NzWT9RuiNysTyD5piUf2aE/RvxGWW0dJ2eSS3meLqPnxr3QgnxEY8z61priDWjofto6f8Slf41oStmejPnBHmAR+IzTGqHL9z1LS1c92giJ+ekA/qKv8AtkZ74zvj1x3x70A+SNOvelTUEHqap8X4h0IWkGNQwEyMjUfPHmAMn8KumqnE+FLcxNE5IDYOoY2IyQd/L1oKMBDe9AyvHLOxVk8alRnrOCAVbYqHJ27AV0Hhl4ZoUkK6S43HcZBKkqR9k4yK4UkwMhXS0hBwBr0nwtsV+znKnGcjGK73YQoqxrGMJhSo9j4t/fck0l7De+5S4WMy3jfen0/8ESL++slzWomu5VLEdEIqgNjcgMxPyGn861nLm8LMf+0uLlvmOqVH6CsJzFc9Ke6fxanm1x4QtqBiEYXAG6gg5FNNWrJzKVNRPO+4JG3DldMRXCTOHk8Thgcvuo8iCN/UUX49whZOGxx8OhkUFlkCaOlJlSgaQLLjxZGd9jvWR4HdNLdWcbxIY5mAkTSyLIHBGtBt4QoOPxrp3Gm6KKkQxohcRjJON9hk7ms5rRcuCsT8xJLnqcj/AMGML9eux1vFtbAhMhTj9oc9vYb10b6LJY/qjoiGOQSyvIAjBPE7aBGxGGCqAMDse9Ym10yheqzFVVDHGRpxIpOWdWwT3237iuh8hzN9WZCcpE2hCRhsnxPq/E9/eh5IeZpTs18qahqfBpKVKlWhiOPP5N/ZNBOR/wDRlj/QR/uo2PP5N/ZNA+Rj/kyx/oI6ADlVuI3LRwzSInUeON5EQd3ZVJCbb7mrFKgDP8A4i97ZSGRQ7kvHhF6at4Qy9Mt5gkeLyZanyhx2W6gkaePpSxSmF08wVVTlvc5zttuMUauJgqlmOFUZJ8gPXahv+E1nqP8AjMGo4J8e57jJ/LGT6UAAvpSQ/VYXyAkc4LgnGSVKr+GT+GKD8p3zjh8fgPRjvEaKQncnWdSH31sUU1pOdJUe0ikB1r9YhKnyI1aTse4xmp2NubjhqBNKM5WYA/CNEvUxt2yq4/Gs9tYtCvUQbjTs7ak0KGKjJOoHGrB8sjB2+VCeKXbyxTrpKAIrHceIRyKwB/mtnB88GqM/NvVxJ9SuPF4wQ0HY+e5z29d6sxQma1unKSxrHE4dXKaiCuoFDGcA7eZrRSi9k9wUckcilp2L/KMsUXXdpjkxxSTKykCPLsBg/aXbGa0Fhx63kkRElDMxwBpYZ2ycEjHbesp9GUhlN5cMxbU6RqCBsmNQGPlitxq89tvaknatm2dOORp8gflicLZjUQqwSXMbE9gEncb/AO7isvwRYV4nJes8pEhkTqSBhgMqlBIpA0DyGfICid/dtHFeqoHgvhnfHheOObPt4vzobNzIZGZlZmBeIYAyrBlwVbbcnyOdsUuSapvY3pFNVXhTuYIjICH0jUD3HcDPvjFWqozo9ay3N/FJ4JUKTvFE0TMQqI26nxHxKTnB7CtTihnH+EGdUAAJUtnJx4WXBGaqNXuRk1aXpe5zlOAcLIYyXcwI1E6Xzv4WIGF7+IH8a1N1zMkZCjiU2o+FB04jkg6NI/Z7nO1etp9Hlqna1jBxjKylT6dwfPz9a8Lv6NoSuEgRB9nMzYU4xlN/CfPI896dKwcpKPUvciqI/rMSs7BHSQFyCfGG1HbYDUCcD1qjxG1ZVuyqSkJMoSXWuEUlSVCndhud8H4varPJvDpo7i7MsboNMUSs3ZyrMS6HzGCN61Zz5bHBwfw2/Ws5xT2XBrDJKlKXPX5Oa8xWDQcUikiid4rZYEijAcDwxsQOoRgJrfdsnt2rW8ftiz2jMkhZm0SRRspyugsV1HAwrb6ts4pcQvLyBQzTxsmWBVLSSRthqyQrbDA32qqOYpNGeo2pNXUzYS+PdV/ZL3ODk+eQaGr2BOnaKUsYSy4jMVkD+KALINZRMjCBVyDgknI399qj9GEjMk7CZjHq3t2hKlG7CUO25DKO2MVpuHfWsxs80TIVyyiBkc5G3c+Eg9wRRNnJ7mpUEmmX5j0uPd2RzSqEkqgqGIBdtKgnGpsE6V9TgE49qGNxthfLbFI9Dq5WQSZcOih9DpjwkgkjfsKszC48/k39k0C5GP8Akyx/oE/dR0fwb+yaBcjf6Msf6BKADledxGWVlDMhYYDrjUvuuds16UxFAAr+RpcH/HrkgjG6xbb/ABfD8Xl6e1UuJ8PmUjpvdSZBB6MdsqjcHL9Rdydx+JNaKvGCdXBK+TMhyMEMpwQf/fYigDMc0eHhiG4Z1KMrO02jWDk4DdMBc+Q0j0qXJXECtkvXntBGwcWuiTxFQralctgFlbbatQ8YYaSoYHyYBgfwNc15kjtL7iiwgKzRqLaJcYj6m7u+keHQijGPtH5VOndySKT6BK04eghiGRtGnn7URjlKQXAjhafXpRtLIqoDGcvIzkAKB6ZrULGM4AGwwMKPIeQoNwnjy3LYVYtBRnYB1ZlwwULIoGnfJzvtis4YYxlqNZZ5SjTB/wBHzwm2boBAocZ0AYJ06c5GxO3rWnXvv286fyA2AGwAGAPkBtXjdy6Y5G76Y5G/JCa2SpUYyduzBcK45dL1nMkMhudyZFIK4BRcBdjhcdx5UKteXLiEhxeR6hg+GMqTgg7kN2J77V4WXAluFSYSMU0RqSI9SDQASAfUMPFU+I8teFG68mgLGqssOBsTp7+RJ/WtdK7f1OTzZvdv/wAm84Dx+W4kcSJCFVdRaNmJ1Zxg6tvWjlZP6O+DC3juMB8vKCS66STjJx7ZrWVDW5tjk3Gz2FKo1KpNCSxnvg4+VDk4O63r3HjKNB02BYnDBw3gXsq6Qc47mvO95cgmcvJ1tRxnRczRjb0VGAH4V5DlG2HYT+eM3dwfzzJuPagAjw3iMdwgkgkSZD5o2rHzHcfiKs5rDcv/AEbW1kySyyTSybKXVulGp8tSpglSdssSK2d7P0o5JCpPTR5NI7nSCcD50AeobHnUhKfU/nWV5M5ouLppUuoYomVEmQxFsFHJGh9X21I3IrT0k74G1RLNYH6SeaZLe4skhVm6cn1iXCsdQ+ARbDBJQuceoFaXmvjZtLYzB4UIYKDMGYHP2VVSpLHt3AAySdqbiE5ccNc6QXuI2IRtS5MEhIVvNc+dMRe4jZJdQlMkLIFeNx3Rhh45Fz2ZWwa8eCXQmUySRol1GTBc4Uag6jfB79Nxh19mFET3oRxdvq8i3f2MCG7H+zz4Lj5xMd/5rH0FABj+5v7JoFyL/oyy/oEo8UxnPoce+xwR86Ecp2bw2NrFIpV44lR1PkR5UAFiaYmkaagChxvi31aLq9J5gCqkK6qcsQqgaviLMQABVTinF4rOZXmcRrdAKUO7CZcAEAd9SnSW8igorcWqSAB1DhWWQA+TLurfMHcVV45wOK7j6cy5wQ6MPiRgch0PkfbsfOgAhr0EluyBmP4An+FcO5JV5ruOaN+hpeRuqwDBepq0h1zkqc/F2BFdzj8TDO+rY/iMGuN/RZweKS7v7V8ZEbJHIAC8emV11Rk53xg++BVamotLqFJ1ZoYebX0/VZWZnhYmaYhcSKM+DCnIDHc49hV7k6/t0nuIAvTcSLHEAvg0siydJSNgdWdj6d6xNtaiaCS4LR26I/1d2OlNX21lbcZkbG4X17VBrQXWsRSQPIV7qxVs6fC4BIORtg0KLfC3MXkcZO/p7naaasx9GfEJp+HRm4YvIkksJZjk4QgAMfMjtmiD81QgkabrYkbWVyR+BCYI9xUmwWXbYbD0Gw/IbU5c+tZrjXPMcNvJLHHM7oAQsltPCh3AIMjoFXY+ZqXK/PMN/kRpMjDuGQsn4SqNP4HBpiNCWJ701SNRpCPalTGnoKFSpxQjjXMf1eaCPoSS9XGpl2EYLhAW298/hRwOMXJ0guB6jIOxB8x71keOQ/VrR7V5WmW4ZwGkzqSNu65B+9sp2wNsVsCNyPQkVk+frEaUmZdWhWBGr0OrJAO+PLPahyUd2RJScWo8gPl6UWsySbHMaW7dyTGDnO/2hnJPnW9v+JxQlRLIE1505BOcEDO3uR+dc7uODdS4ihkYI0qOYSsmBIjID1Aw7Ko8u5K1uOJcPfSpjklYqI00LLGikKMdTxZwexx6gUelemPQnF5jjqycsknMtowB60bqdRHg1AgDc4IOw9aa5AuPqrwFWSK41scFRpEbodAxvuw/Ch62d0dWpbsHuuLiEZIwQDgbDO1GeF2jIuXeVmcLlZHVtBGdl0gDz39cCg0LeK8b2FmikRGVGZWUM6a1GRjxLncYqxTEUAYb6OrW5tp7u2vNWrTFLGxcurKpKHpsfsgadvLNbg0H5p469rEhijSSR3KL1GKovhLFmIHnjHpmvTlrir3NusksaxPqZCFJKnGMMhPcHP5g0rV0OnVhPFKpA0xpiGpUqVAAvmia4WznNmhkuChVACARnZnXPdlGSBXIPox4mtpxVVmzAXSSAiQEFWOll1Z8yR3PrXc6YqCclUJ9Sik/mRmgDlnMnCkh4jdCGCTwRxToiKzorvnXME7KSQBke/rQvjEjGBpGjbqwdNopRGwySQAgbzDZwVye4rqnGeBCZ0lSR7e4iBVJk3JQkFo5FOzoe+D2Paq0PLbmWOS6uDciAhoYxEI41cZxKy5JZwDgZOBVqdbGcsak7Mj9HvFngk+rG3lEdzIXLsHzG5XzGkKEY++xrpOs+p/M1Jp2Pdj77moVLNDyvbZJkaOVRJG2NSNkg4ORkfOvRBpUKoCqOyqAqj5AbUL5n4u9rB1IoxK5dECE6R4s759sVdsLnqQxSEaTIiuR3AJG4+QNL2Hp2s9jTVOo0EHqaVNT0FCrA/SNxWSK5hKE6Ejj6oz9+Ulf0Rq31Zq/5fivZ76OYuFAs48oQCCqvJgZB76/1pSVqjbBJRlqkFuakLW8yL3fCDG3xMPT2rBX9okUbl11aI3kAIZslR4UGDsT+4Guk3FqJNKliuGU5HsOxzXMOPu0kSdEtPI7SrMEjLmHyVdvhkIPntj51y5fDyy5YtcFY86xwaK3KvOklwuDBH4XVSVyAEKk4jzuZB9weWa0U9lFKiMsZ1pKS7520g5Ax3BzjbHlWEg4LLFG4SG5VT4iBGw3xjIONtu5HpXQ+A8Il6lxFcyYKQ2rkx4AzpOpd/iAAHi7kk1WXwk4ytVT97FDPHTvybST4j86rS8QiUkNLGpHcFwCO3cZyO4/OqcfNNo+6zoc7jGT/Co3JikBaJo0lJB6pg6hxtkEHGcgAZ8sVupxfDMnBrlFx+JwgZM0QGcZMi98asd++N/lSj4nCwOmaJsELkSKdycAfMnYCgq8IIGOvHjOTixQZOMavnjbNXraCMauqVmyVK5twpXTkj4RgkMdQONjTtEmJ+kPi0j3RgDlUgKlVA2LhdRZx9oEHGDsN6h9H3H3iuUt2djFc6iFY50yEalMY+ypwQR27UQ5v4Z1LiRhA6o6pKbrQdKyhWRhLncRlABt270P5Ttfq8sE9wpRJf8AMuBrHgV98LkqG1bE4ztXFqmsvsesnhfhuFqo6bSoM/OdmO82P/tv/dROa8VDpOc4DbKTse3auxST4Z5bi1yj2pVWHEU/n/1bf3VL68vo/wDVtTtCo96VeBvB92T+ravM8UT+f/VtRaXIi0aavGG9VzgZzjVgqV27ZGe9eV9FOSvRlijAHiDxFyTkbggjGBnbG+RTAt1EuPvKMbHxD8jvQxIL3bVcWuPtYtmBPuMuQPxzWb4og60rSLbuwLKx/k2ZyzaSNepWw47dh7ZFAHr9Ktxi1gUH47gA4PojNjI98UX5Hcnh1sGGGRTG3zViCKHWnAba4s9M2ESOfrDowvbeLRjBWTJYkHBPmaJ8FhaNius9NzNKqEDK5K4yfXb9aWn1WbSyxeJQ6pt/gM5phSNJRTOc9aVMKegoVC+BDMl+/wB+7K/1cUUePzBotEMkfMUF5RObYv8A6y4u5PwNw4H6AUil9LDkXxDP41yHjt/cWdgqs0lvK9zdsSG0Ng6mXJ88jGM+ldcoPxLhaXLvFKivE3icMM/ZGMeec+Yq4unZDVmP4hxGb+VY4+tIIzLApQyeEjohmXTnfPc1q7K2cXt7IVIie2tljbyJVX1hflkZpXHLsMcxuY4l6zFQ7kb6QoUac9uw7elG4xsARkYAPp2G1EnYUYaysiGjjTGt18OScatJZVJHm2MCgnKHNd7M0xYh0iYq8ekCRSMZ3U4CZyoJzvR2UrHIVihaRoWdLh2lCJHJgSKQSR4NBAB8u1PJdSsNLW1u+sIOn1UOpHZVJIXcpuG9wK8/F4OMItdX1OjL4pykXl451XjRXCmU6QXJABx2PocjGPWslxDnO6tbrRctEI2cIgRHZtJJXq6j5qw3U+vyo7zBwlolMVv0mmjXqMZOzvJJkqgP2kUKRn0FY+95Qu5JUuGvIdYlP7Rpg2ZQcEAdtecbYpY8FN69/wDPk2tSjaaXt1/B0WLiodCkmDqUq6nsynIzj7pFY7nTmR0QNAS8iDQSV2SJcNrwuASGI3/fitByfypJDHNcXOJZHVykZy2hvEH1Hz1bHA229687qOCNTHIBJp0u0mGhXTtoQMBl9wwK+WN+9VDw89tTtdick8cG9P2aA/LvFHu7F+oY1VpWkbwlS2kYVlydgce/Y1q+Y+ImOYAH4oYj+hHlXnwcxmVYRFEyiOMaQ5Yorszq+4GQS/byzRPmZ9EDusWuQqVHhOQoGTuNxgZwarJ4f0SV1ddOi6ERzepNq/2znfMfMt4iCS3bEasVk0JmVTkgY1grpPftWh4FzPIyJ1fiKRuTpKZyNzpPbxAj0NALbh73KRObpE6nihiyynHwAjfcHHn86t8Lgmt5Iumy3kZcoQuuTp7am1nchSDtnYHFZeS9CitvfqSvEJzbrZ/wafjnMjR2+qARySt4Yw7FVLeW/Yn28/UVzzlnnq4mmeK4OSmcnAyGDEH4QMLnAxg/OtrxV5zM8ZUQQRkuiyJ4Am2QG3DFmOfbes9w3lCWGaSRbq3bq6ii6ckktnSSe6kjB/DtW0sOuDi/t3FHMoyv+TUwcXCaXY40HJz907OPy3/3RWqI/wDT5eRrB8n28kjXeApfNudNwrFVXDBgi5yFIAIPzrVRR3g7va4wRgRuMHAC437DfI+VaYMbhHS3Ysk1N2lQRNRuLwRqWZiFHv8AuoRd3N3Eup5bQYxtofcZ38/TtWa4xxZp3ychPsj++umMW2cmbNHEt+S9e8wGQmRs9NPhUbn2OKI8v3JknkJ7CJce2ps71mblMWk5Hkm3zztR7gVsYrtQ231i01KMbjpumdXudXarkkjPDqyVN+5pqQpE0wrE6T1pUwp6CiSvpyx+yC35An+FB+UFxYWnq0SOfm+XP9qrHH7jp2l1J9yCU/8AQR/GrFhb9OGJBgaI41H4IAKXUr/j9zM82cZlWXTBI8axKdejBLMRkjsSSB5DzNYPivNnEDdRRWtxMHmRSMhSW75G4wNKjtW54nw8LIsUsmG6M12Zl8JXplQxHmGOv8qCQcsSOAxjfUyjcSBW0nLdxuue5+dckMeXzHNv7Xt7G+TNiWNRUd/Zb+4W4LxZ5LdTcTSO2Mu2emM+6+X8ar3nMExGYHnIHfBzhfhDdsAZ82qraW80biB1GptLrjGwz4Q2O51DuPQ1b4zwW4tTGtqxeS4LodwF2JdiwIwc5OAe2a59GfV6n/D/AINoSwv6evfYy9jLcM14l2rsrSR/WMnGXfEanC/EmgDODtit7FyhBDLGxXU+gBJFd1ICY0gZY7Yx+VZCPlPiCgAFhtpGbgeue52Jz61qeVOEym2RnfEgLo2oZOzY9MflXStfZ37i8RCCp3F/9QdzZzGkWHhDyyBtMxVwZFjB0kJ3wxbbJ8s4qjyxJYzQj6xGqA3ErxI8jiRSWyHlGcZbHftsBXrxDkyRJtGlJgoDpITpPiJ8JzjLYGc+dRt+UnaRFeNYlfws6+JhnsuBnGr7x7V0+VtdnnrNJOtJt5mSKMsC40g6R1WwSckAfM1ybnnjE009vb9RlEsaZZpMox6jZYjAIGxAG2c10XjXLszxnTKG0qRp+FsY3aNgBhwoxvWOuuQVnYyS28hdt8mUgkY2JAO23ltUwWRu3sVknCKpJsOcorAUjlwVnaNUeQFwSq7piLPw6cdskYo/xC+WOB3k6mPgI6jAMDsTj4gMZOnvtWd4Ny1I0jDJhAAZssXyM4Tp9wp23OOxp+a+Xbp2LHTNGSqoFIBGryZWHruW9MVKWVum18m0Fjn7fJRu7GGJraRhpSMhVQuwSOHcq+PjJBAOSe5rXcH4NbwRhoAU1gFjHKxUkgZxkn0rETcoS4z9XbXpxr6uTkncISdgBsB237VoOXeDslq8iTKVYFmUb6CgwyNntKDkNWk01vEHjxveyvzrxdRC0aysrApu0hOkMfEwGCMAd2OwyNqFpHiCCVpMGRpBHpk1OVU4MvhGnTk7kfeFecMMt2r9NC6MArkKpZWPiI1eRbYEDyFWXguobXpdNjBFnAdAdIJ+EaMPgk488bVnoySxO3T+THXjWRNK18WS4dfywXJnLu/UKCcEg61UaQO22kHIx6V0bbyOQdwfUHsRWIsIGX6srjxXMkkaZGMaYzJltW52BGa13DYGSNUYg6ScY7AZyF/CsvCxyxTWR2dXiZ45NeWqMlzJOetICSRnIB8tsYHtQCEftX8RI0xtgnYE6s4/TainMjYuZcnYb/vqzyRw5XknkkBzFJpVGGN8AhiPYbge+a9RPTFM8NweTLNfH9huN8NaPh7O2QTJbBV7HDTxgs3vg9q0fESFu7Bj3br24/3ohJ+ugU/MnCWurdolYKzPC+ps4wkqSEbeZC4qHMkgQWsm37K6gxn+fmIn/qrnbs9HHFRSigpTinkXBI9Cf30woEetKmFPSKAXPWn+T5y6llHT1KDpJGvcZ/KqXK/GZhZWwTh9zIoiUKwlhAYeRGpgfzFEuc488OuwBk9PIHfswqfKa4sLQEYIhTIPy86jfUdCa8r7/wBkDr4zTSB24bd7Qy2+kTQjwyFWJyH2PhFBZJbgySsLOXxIIyOqpKnAG+PYV0ADcVW4bCyK2QFZnZjpPffCk++Kqt7MJOLVV/V/sy/L9/fx4C2KvABhisy69W+NJO2N9x65olxHiVy0Zzw9xjzM8W2QR5HbINFbC2KdTKhQZGZQDnY439t87VLiELNE6oBqIGMnA7+f4UUNSS6fn9nJo+Xrv6rbxmBMRymUuZTpKkKBpONmPke1dKt+KXWhf8nsRgf95joncwgxMgAI0aQp7ZA2HtvSt4yI0DYyFAODnepUa4NJ5nP6kc44nwm/LztPCpNxOJoR1g2nwtGI8D+bjt6Gmk4dfMZBDF05pdGgmXSAAyEkHuRtj8a6HLbkzRPtpQNnPcHyx+Z3p7qAtJCwwQjEsSd8EeXrvV7mdx7fn9lT+Urw9+HjJ7/40nmMHG1Y6W1unlmZLVSWyGHXyQWRVwdvRc4roq7Yqrw2Bo1IbGS7N4T5bAZ98ClQpU+V+f2ZvliW5jhIjs1caiSRdAYYsSRuO+dvwq9xO/u+k2qyVRjdvrQ2yCM7CitlblGlyFAd9S6fTHntsc5pcSt2kidE06jjGrt33z+FA00un5/ZzL+RrvpRhoECBtWpp2AOrQoGceeO/vWq5agvrdJc2kcnXle4yLkADWBhcEeQ/OtNewlonRQN1woPbIxj5DapQIVRAe4VQfmBg49qGaTzOXKMPzXFdylFFnFET2C3A8RKsuwRe+D+lQsfri3es2yZYDShuSpONI1bjGPD+tbWW2Jmjk8OlFYH72o9iPwzTXlszyQsNPgYliTuFIOy+u/lTMtruvz+wTei8lkgkeyTVbu0iYu13LIUOrbtg1Y/lC9/8DH/AM2P7qMYqOKAtdvyZE8Lu2uWnksonGxVPrQxqHm3h3A8hTcDvLsT35WzRi0+XBuQultC+HON9q2GK8orZFLlUVTI2tyBuzYA1N6nAA/CnuxLSrqK3+QYOIXv/gU/5tf7qw/PN3K95bLPb9JtCiMLMH+KZfGSB5Edvaun1zvm2LXxyyTy6cB/8yRv4CoycHX4Rp5N+z/B0WUbken9wqFSc5J+ZqBq2cR7CnpUqRQgcdqkxzuaVKh8iGIpqVKgYqcrT0qAI0/lT0qAI0qVKgBZpUqVACpAUqVACpUqVADYpEUqVADU2aVKgQ1KlSoELFRKDbYZHY4Gfz70qVA0KmalSpsR/9k="/>
          <p:cNvSpPr>
            <a:spLocks noChangeAspect="1" noChangeArrowheads="1"/>
          </p:cNvSpPr>
          <p:nvPr/>
        </p:nvSpPr>
        <p:spPr bwMode="auto">
          <a:xfrm>
            <a:off x="1259681" y="-86916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6" name="AutoShape 2" descr="data:image/jpeg;base64,/9j/4AAQSkZJRgABAQAAAQABAAD/2wCEAAkGBhQSEBUUEhQUFRUUGBQWFxUVFhQUGBQWGBcXFxQXGBQYHCceFxkjGRcVIC8gIycpLCwsFR4xNTAqNSYtLSkBCQoKDgwOGg8PGiwkHiQtKSwsKSwqLCwsLCwpKSksLCwsKSwsLCwsLCwpLCwsLCwqKSwpLCwsLCwpLCkpLCwsLP/AABEIAPkAywMBIgACEQEDEQH/xAAcAAABBQEBAQAAAAAAAAAAAAAGAQIDBAUHAAj/xABQEAACAQIEAwUFAgkIBgkFAAABAgMAEQQSITEFE0EGIlFhcQcygZGhFLEjQlJicpKywdElM1OCosLh8BUkVKTS4iY0Q2Nlc7PD8TVEdJOU/8QAGQEAAwEBAQAAAAAAAAAAAAAAAAECAwQF/8QALhEAAgIBAwMCBAYDAQAAAAAAAAECEQMSITEEQVETYSJxgfAyM5GhscEUQuEF/9oADAMBAAIRAxEAPwDsY91fQUoFIPdT0/hTqBR4EZgNTUoqniz3G+H3io8DiLWU7dPL/CgZpCk0pAK8woAQgUtr1UxnEYoiolkROYcqZiBmY7AX3Oo+dXFWgDwWltXqW9ADStetTjTTQAhWvKtIGp1ACZRXiKW9UuIcaggKiaaOIubIHdUzHTQXOu4+dAFsJTmWvClNADMtKBS0l6AFtS1UwHE4pgxikSQKcrZGDZW8DbY1boA9Xq9XrUAepKWkoAgHur6Cnk1GD3U9BSyJcEHYgg+h3oYo8GHxrtZhIYiZMREBmyaMHObe2VLnbfTw8arxTR4vDrJCRIhIZSCVuVazamxBHe001HSgaDgmCwgiWQmVsO+IQAJmVw7mzEscqlQAbDrf1o/4Pj4niBgHcBKqMoW1umUbbj51lHJFurOh4JqCnTryVo+BvkAGHS4zb4hxcWAUF/eItcWIItb1BTh8OERVGgUKAN7AAAC/WkhqW/StTA5x7UHb7XgFQrzM7FQ18tzJCEzW/FzDW3gaIVXiw/2D/eKEe3GIz8cwiDXlnDD0LS5/uy11an2GA/GOP4/CKGxE3DIlY2Bc4gZjuQABc6fKr0cnFWUFW4eVIBDD7QQQRcEeRqPthgMPNNAZlZjCXI7oK2kABNj7xBVSPSimFhlXLbLYWtta2lvhSEmnsgb/AJX/APD/APeNaixE3FUUs7cOVVFyx+0AADck0VZ6ocWxkarkk1EgIAsSDsNfmKUpKKtlxVs5WOIWxBxfMQ4zme//AKxyBFly5BHbNlt08bHyo3wuJ4rIivG3DmVhcEfadRTcB2PgE5lKs2oZU0Cqf0RuPLaiDhmJTvRpvGbEWsBqQAOnTpURdbM6c/o7ejfvZjEcX/8AD/8AeKC+K8aadnGLjw0rxhkjKLKEJza5iXBKHfS23np1XF4wRqWbQC3S+5sKGV7OYWaxMdu8SCnczKTcBgP/AJrfHLHqqZxTU6uBV4LxfieJjzxHAWBylSJwwI6EAm1xatAji/jw/wD3itDhxjgflBQmexVFGltdz8DvWvnqNUZN6SkpJbgtl4v48P8Alia9bi99+H9P9ooozUmagDm/sbvzMaGtmDx3ttfNKDbyveum1yf2W4nLxLGp+UZD8UmI/v11XPTYND69TM9ez0gofTTSZ6aXoCiNfcT0FOvSIO6voKVqCY8HKuJo0M75AGKSNYFcwOvgN+lH3ZaMPArlVXOoJVVC2a3e09fGgHCY9xx2WMscvMmAGmndLA/L766rgksg86wx4tLts6p5k8ahX1/odGtqcfe+H7zTZ2ta3iKdfvfAfea3OYDOB8FixPEcXiZFzGGdEiNyAGijUNoNDrl38KNiKF/Z2L4Rpf6eeeb4M5A+i0Tk02DAHtn2ljhm5UzkEDOoyM2jEgaqvkd63eF9oouVGtpSciHSJzYMFI1A/PGvkeoNc+9s2EAxULjd4ip/qNof7Z+VdcwUWWJF/JRB8lApJiUUnq8iYXELIiuvusARfTQ+VD3aiS0sfgBf+1/hRPWPi8GJMZHm2WMtawIbvWsb+t/hWGdOUUl5RrjdOyphuPRjcP8Aq/417s/MGxMpF7MGOu/vC330uL7JM2I5iyhYy8DmIR30jvmRWzd1XOUkW6db1bwuEEeMOXQNHe2wHeA0Hwv8azccmqLk+5SlGnR7tTphz5sv8f3VlYDjEaKoIfQDYDp8a2e0UOeNFuRmkQXHncVR452QWcqVkaHLHOhEYADGVMqudu8h7wPj4U3GbyNxdAmtNMqvxJZcXCyBrAquot1PS/nRXloKxPEcJDicLhROhxKNGpWxzP3Rq5AsHNgbE37xo2qsMWtWryKbW1DMleK041ncc4wuFhaV0kcLYZYlzuSTYWFx8710GYMpwSLCcZhaJSoxUeKzi5IMgKyE6nS/gPCjgJQHi+PR4p+F4yLMEOIkis4yspdWQhgCQCGXzo9FMBClJlpxr1ILG5KTLT6Q0BZAPdX9EU7pSD3V/RFOoJjwcodf+kb26Ek+v2YX+tdYw3uL6D7qAD7PjLxSeWcMYXyyRujhCH7oKEDXYN5Wtrej/DwBEVF0VQABcmwGg1NBTPTrcD1FVOP4zlYWeT8iKRviFNvrar96GvaHMV4dMP6Tlx/ryKp+hNAi52OwnK4fhk/7pCfVhnP1Y0/jmNZMgDZcxNyPAW/jWgqiNANAqADwACi2/gAKBMB24j4hO4gSTlRKBzWygFiTstydRrr4aik2aY/xAv7YZz9ow4bYQAgn8Yljnt4nRfmK69w3GLLDHIhVldVIKkMNtbEaaG4+FC2K4VhcZJHFjESQgNywbhrdQHUhgPK+uXyrY4qRhsOiQARqpVVCgABQDoB8Kmclji5MHB3Rt0zkLmzW7wFr+W9qx+zeOeTPnYtbLb3et/D0rcpQmpxUiZLS6K+PxXLjZrqCB3cxyqWOiAt0u1h8axYeNnmIZBh1bvK556kqgykWF9dTqDa2m+x3poFcZWUMNNGAI01GhrNwuGgZ2XkxabHlrqB8PGtCS9jAO7mAIDAm/wCKejfA2+dZ+H7RxviJYQLGLNmYvHrlCFrJmz2GcAm1rjzF9Z0BBB2OlD0/DEzMxd2kUOFDMWVA+TOyL0zBVuL6a2AuamVpNrkpbuip9iwgxJey3eRZWbLcmQWIN7X0KjyorWUEAgix1v0oKlSzkeBYfI1tzy8kLENRLe19cu1xe+1ed0nUzyN66pf2dObGklRpY2dgl4gjNcaM1ha/eN/G17Dqeo3ob7RcdmghzTxwkNooR3vnsCNTrb39h0862okVmHQW92976gg/f86GPaRlTAO4zWSVARv1tt8RXpc7GONR1LVwY8mJP+jo5OTylixkM+cNdZC0zcxrElvef08NrV1OuJcHx32nhuOQZ/wEauMxNhdsxAUNbeMm9q7NgJs8UbflIjfNQaqqDNp1vTwWKSvUtIyEpa9XqAID7q+gpwNNPur6ClUUCjwPWnUiinigYlDHbRsz4KL+kxcRI/NjBc6fKig0LcVbPxfBp0jixMp8rgRg0Ab3EcEs0TxSC6SKyMLkXVhYi41GhrmfB5ViUQQoI0QuVAJJ1NznYm7Hpfy9K6jMSAbb209elcr4bxDlFgyZg2/Qgjext9PKuLqm9ldHodJj1xk6t7UXoeGTPjUZAxI5T5jewFgx723iLUQdvcYY4MwUsVEjhRqSVW4GnrWxwLE54VNrCwAB3AsLXsaDO3+PmOISOHMojAJcaDORnAz7CyhTbrf0rpeP1YKNmWTM5SWpcbF32ZNjCjtiliCuqOuQkOhOoRl290k73FwNehxQ52NzpCFmYNI/f00NiAQGHiNfKiOqjHSq/g5pO2evUMB77/1f2alNQwHvv/V/ZqiSTEy5UZgL5VY2uFvYE2zHQepobm4g18ww4uwK2WaLW+Xx0J7x2OvmToSyxhlKsLhgQR4gixFZknZ/DKLmJegB7xtcgAXvca2++gaOHdqcTMMZimV5EysGIEhOXmBdAymxFyNRob12LiDd3CP5AfrIv8K5h2wwapieJKqhVVcKAANAM0FreArc4BwbFx4T7RiZ5nIUyNEzkpCoW4sm2YKuw/KtaueaqLpeP2No7s6HglF7+nWh3t1FzeGY9fyDn/U5b/3TS4N8S8Syxk8t0Dg3UXUjMDlOu3lVLE8T5nCcVJmDHERvy7kKZCQyGymxG3h0ox5HPIlpaJcaTdgH2Inlws8mDnjW2Pwz5CDdh+DlMZ32PeBG9ytdi7ET5+HYVv8AuYx8hl/dQH7OeHuXgkmCzKhaJJDlbknJoqN72gW3h3jRf7Nm/wBQVOsUk8R8ssjfxFdk009zO0+AppaSvVmIWkvXq9QBD0X9EU4Uzov6Ip4oJjwPBp1MWnA0FCmhbhxL8YxLdIYIIh6uTIaKTtQp2JkEkuPmBBD4plBBvdY1VV+80AE71zqfCq7liNWYnc9TRhx3j0UCOHLAhCb5WI2PUCgbC8ciLDvNYanuOO6LkmxHgp+njXn9Wm5RSOrBJxtpnQeFJYN5EC3wobxuHk+3zHOyxWi7oPvPksTfcWAG1q1cNx3DqSeYSf0HGvha2+/0rPbEc15HW9i2lwQbAAC4Ooq+onKGOltZi3bbKXBu05HETh3RdTZGG9iochr9bdR4Wo4Elc7aMJPDKcOocshkm5l+VplfQbsvTQg2o+4c6NGpRxIBpnBDXI31/dXRib0q1RDdljPUMB78nqv7Ip2KkSNGdyFVQWZibAAC5J+FVuH4kPd1N1fIym1rqUUqdddiN61EX6rY490fpJ+2tWao8Vdgq5RfvL8wQV67E6UACnB+Ri5JcW0AWR4oO6TIQ8LMWiZ43QIzAx6OtxoR0udzHsfs7gCykat4A2zaeYv86diOHx4eBmijRSxjzWuBbOB52VQ7EKNN7WvUfCcS2Jwkl1CteWKwbMLr3Qb+dcuSLc3XhmsXSMmTjEoiAVmK6pcqgGg90db261mYWJ8UWw0uHjkisQpaTI1tBmVlFwbFvkDrtVnB4GWUOiq1onKsG7oz2FypOjC1hcXHyq92ewrjFMpVhygA5t3e+pK5W2Y6C9r2rlxep6ibTo3lp0sweA8PODxkUKq8cauh5ednVWePS52Y3Y/5FEvYfuyY+LomMlIHgJArD99VJEzcWtc2DK1tbErECNPWpez2JVeL4+IEXcYeUDz5YEmn9ZT8a9eUrOZxSDCvUhr16ggcK9SKaWgCudl/RFV8fizGoItqba+hqyNl9B91YfbLAGfCPECBzO7rfY3vt5XHxqlyR/qNTEzn/tvlFH/CpUln/pz/APqj/hQZh+yOIykc9Mxk52bK7XlVESG+osBZvH8XQ1pYfs7KsxlBivzUlC3YBiJJGIL5My92S2vM1GmUHLVNISb8hSIZipviG67Rx3HobUOeyBbYFz4zN+xGKn4P2WkieNzIrBAAUN8usbB3XS/MDNZSfxSw0LVF7JjbhxJ0/CyfspUeTUKeMIWgkC75SRfy1t5Xta/nQNwvsxI00H+sSC68x8spYowC903HeNxe/dt4HarOE4bw/wC3c5Zo+aWkcsJj+FDXzq3eysvftbyAG1b8uNZMWkapGVy2uCxeOLIxMrH3UTOoQKdWNyD3SK5nBTkpGruCpmrhcIULXkd8xvZzcLqxso6DW1vzRQliMNIrTENHmWQBFLkcwEi7Wt3bZj47bi9FXDIWGZmN81j59d/hapcRCgVyVBv3j0zEbH6VeTHrafgiMqBrikPLYo2Ugjc3Oa+h7v0sfECijAqojXIoVbCygAAabWGlVuJYEygZWCkX1K5tD8asYWHIgUszW6ta+/3VpbbqhOqIuL8MGIQIzMoDK4K5d1924YEMAbGxG6g9Kh4Jw7kxCLMX5axJmIsWyxqL26bf53rQNRYY9+T1X9kUySHG8Q5Sg8uSS5NxGASABe51GnTShYY7EZ7Z8fZSf/tks1rn3iTobEDxzCjNKzsR2dheTmFTm1NwxAudb2Gl763oAxcRxAthJopUxTFo5gXkh5ajLEdyDYXKk3HU9NKT2YODw5fJ5QfI3v8AvrZ4rw8jBSwwgk8l0jW9z7pCjMx+GpoZ9mOFmijkVrBcxLRsCHRrAL0tYgfSs3+P6FG7w8TAy5AljK57+YHfyG1WuEo/MnLgAkptex7vQnetKl6Uo4qrfgblZzPgnH5J+MMGw00dncXylkVVjK5nk0AuR0uNQLmqmKMg7QzGJxG2Qd4qH05MdxlJsf8ACurVyPtBw8zcaxKK2UmOFg2xGX7MxtodbA203tW8d3RMpbBiJsZ/tS//AM6f8VVuK8PxWIheF8ZZZBlbLh0U2vqL5+o09CayIOyrhgbxtaPlhjbNfPMeYQ0TEuRIpbK6XYNqbi1x+DTsFB5I7mGQ9+Q2EEolBH4MXzarY2tobnUVbSMYyfk3+zHDpsOkcRnDxRoEVeSqGwFlOdW/drRGDXPYexMzxmN5kNy8l8l/w0kTJIcrhwVL5WuLHvPbKbUe4WMqijayqLXZrWAHvNqfU61mzUQbL6Co58MHFmvvfQ2/zvUj3Ci2pt6VDzH/ACR+t/hSvuhJbUyrjIYoY2kbPZRc5QXY9AAqgkm9TYCKOSJJFzZXVHW5F7MoYX87EVLIjspUqLMCD3+hFj+LUWHhaGBY0XSNFRe9mNkUKLjLqbCnbCkWmw4A0vQFwns5PHwo4d/wLvJIzXs1k07pKnqF/dR7DIxXvix/z8qzuKcYjTNGxOa3QX3GmtZZHFR+JmuNuMk49jgvD8PzTFHe3MhVLnUDMVW/na9ds4TwNAkJkSNpwqq02UZyqDLfNue7ZbnxrnmJx2KJw/OiiyROpc5o05hLAsfI5RsND8gDbB9tM7C0Shm7ovNHlAGaxzdBmyi353wOOFxT5R3dZm9aMUlwF8ZoZ4zxV1xixK90YMHjyi6jku6sAUzMuYC8gewNkykm4nXtDLplhRidLDEQ+Pd663AfbqtvEjX4jEzRkIbH7x1HxrqPOJxS0Bt7T44+IDBPDKbSJC09xbmMQB3Le7mNr3v5UeCgR41XibvP6r+yKsmqsI77+q/sigCdUpeWaXNShqAGZDS3p+avWoArl2Uk+8vl7y/D8YfX1qZXDC4Nx5V4pUDRa3U5T1HRvUePmPrQBBDxQNO0PLkDKucseWVyliq6q5IzENYEAkI3hQ2vZiQ8ZlxDL+BeFQHBX3wIxltvfuk7W86IsNg2SSVwt2mZWa8l7ZUVFC93QWF7eLN41Y5j/kL+v/y006AiXhSjq30/hTl4Yvn8x/CpC7/kL+v/AMtKHk/IX9f/AJaLYtKRJFhQu16ntVWSWQKe6Nj+Nf6ZdagjxM1h+DHxIH0vpSGWZOnpT1pku49KctTHhAPpabevMaoAam7VuOKpggi5GTMXN818jvoNraAfOoOLYBpcTIF3Cgi/UhAQvxrAwuJ5naVuuQOnplgsf7RajXGfg2aQjXZelybC30vr4VjmxqaVmkZaTi3YviWJxuKeKfKyqjOytGoyMpCADYg3a2t96JuH8AkM8YU4cHNY5oQdwLi3rf1BGmlFmHwgRndY4laZ2EgVFQuVuxJcanW5+taHAMOhaSTJY5tM2pAIB+/W9c+hOa0bFrJadj+H9nlRizpBuGjyRgGOxJHet3iNLGw1BPU1pyS5VJbYAk+g3qUtUM6ZlI8QRXcYglPxONpyxS8eYNYqlyQN9ty1mve+nnVrGYyb+cTEvy5GbIq4dH5VtbPrc6aX/wDmqGK4RJmbJGSoNu7ra3S9/vrdw/BEeGO5dbAsOW2W+cLe51voBUxLkUMHiMTI6qs8q6i/MwyBdAb3a43yg6a/hF8b0Q4GNhmDNmYZAWtbMQi3Nhtfew8apYXgEcbh1ea6m+shIOjDUdRZm0/O8hbTRbEnx1PwAH7qozH16mlq9moAdSg029evQBIGprrSUoagBBWV2q4s2Fwcs6BWaMKQGvY3dV1trsa02oe9on/0vE/or/6iUAafZzihxOEhmYBTIoYgbA3INr9LitO1CvswxOfhkP5hkT5OxH0IorpsBRS02lvSAglGo9KVaSXcegpVNTHhAOFeakFV+KYkRwyOfxEdv1VJ/dVAcl7G4vPxmWX/APLf9q30Io37ZcabC4dpWYmMKpbuoSSWCqF0F7mqns/4Cg4dHKEXnyxyjmEd6zMwAv4aLVbiPA+Zh5oZu6HshAIzXHeRxcW0bLvveufPKmo715NFXI7gnGJMVhTPlePvXs6oM3MW2ZSCdCPEDe4q0e0UqJ72ij8kE2A8Lam1NimKwJFqVRVVjc3bIuVL6DrqfO1W+HIIkLut7j824vsAT1Op9K5GnLIlBtI0i402YvY/2jHG4oQMChIdhcISQoNxoO62xt660RTYrEmR1jIIQgXIjB+N7f5Fc64j2YlixX2nCkd6RC8AyL+DJ/Cqp0DXsptofXr0Pg+WNrdCGdSTlFlyjUW374+tdEk20k3XzJTW7Ans37VRLO0CwkcxpHzlhq1rsSo0XRfE0XYbibpAyg/zZjRCQpsveGumuiigfCdmIocbJPEoVnDukBkByBiA1iFtvcDU2BtRjFgpZIWk5bKpIbKffsoa9h13rHJrv4LqjSDjLnkwO1/tHxGESPJkZ5GIAZRawtfbzI6/wrbwvaLF8tDMojkIBZLKQPQjcdaHuNcGTFKhmRFCaJcuDdiLklTrfKN9NKI/tck4yOoBQXBW+VtQNr0VJwpN6jRwSfaj3aXtLPg8KMRpMDYsq5UKqba5irDcrpbrptT8N2sebDwTxEhJkLZXCXDKxVgSBbcdKh4rhFmhMEgYqQVYAsuhy9R4ZR9d71HhMAqxrHGAqry1Qa9xBpa5JvqWYncljfpXRkxy0NRe/wAzlhkg5bj+PdqJ8JhftL6pcABVQsxJIAHyPyqtwTtxLicOsyGwLMpDIl1ZdwbC3UGrPHYUxWFbCyoAhN1YPZlZTdWXQgEfXXxqrwng6wwiCIWUKLa3ZnBJZ20Gpub/ACtpXK5JxqMnf1NU1qp0XeJdpp4MO2IkNokFyQqa3IUADqSxA/hVLg3bubERcwBkBOgdEFwQCGW26kHevcYxazYefAmJiGumfMFCbFG1vchgDbrXocSXCjIH2QNGcxBGmoNiwvv+6qlGWn4ZO/maaKdSSLOP7YyRRNJI4CoLkhFOm21vH76xMf2z+28OxBV8yZWBBQKQVKt4eh360TiZEhaIxhmbQ3AysNL5jrcHUWt41idlOzMGGLRgFkkkOYP3tDmUow2tYgba21q4Y5Km5NvYylKN1sX/AGOYi+CkT8iZrf1kQ/fej6gfsPEIOIcRw6qFQPFIijQBWB0A8O8tHFd7MGJelIpKWkIifcegrwpsnT0py1MeEA8UO9vsVk4biTfdMnxdgv7zRGKDfae2bCRxDeeeGMAddS37hVDRu9mMJy8Hh1tbLFF8yoJ+pNYnayVYZeY7ABgDsSRlKISbDa7rRgqACw2Gg9OlCWJ4JMeK8yVs+GkjyImb+acZc65fzsga48DfpWeWGtCvYzuE8XiMwivcuzpaxsOWyGQG/TYfEURdoIUSFm921utgB1+gqp2l4GFwzjDLaVr5LEAlyDbU2F81tT4CsbGYXHxx4OOVhOPwhxEgGZhMQ5iGb8jvZL21Kja4qYQ0qhLYSGSJiM5jIGQrcqbOUJjIHjfUelxsKMeJCNISTlFlyqdBvYBQfM2FvSsrjPBUSJmiSzXS9t8udVPr3bjxtWcvD8RieGxHGWjnjfm5QMoCqxyKy62bln4HfrVtcjbBNMSAwfTuxS6DyxBFvrauocExIaBSAQFLJr1yMVJHlcH5VhJhhicEZYIwk1mC32JR7NYnYNlNj5jetJ8JIcGFjsrd4gBrhgxbckbsCGI2BNtbXqYxaHHdgliDmYldi8LDp4jWiPspOpDLa7C7D0zsNPp8xVnhHBU5KiRQWUlSQTuDWfiuDTGWRsM6x2VkBN+61gV0tqM2U/A+hUIKLst5JSSi+DO4t2kgSaTMxXIZCbqToknKY6A/j9N9RV/svxSKWV0F8yZhqOqFeZb0Mij51Q7F8CmYSLj0DNqXJyEGVpZHcgLpZlMZ8Nqq9ruB4tsbCOHlorBg8oIAjVyhYsTqScp0GptVq9jBR3sIePMgdVGXNa5AtcblSR56/KqGGxoidGIJu0a2G92JQaerj5V7i+FGHxhlYGRcS0SlRfMpF1JAG49029R4U7BQk8TaNkIijVSlxozCzZwx31/ZHnXI8b9TVZ1+n37bP+LX6sf2uaNStggctGTooa3MQKx69CL+tYHBuICEqWUsLubADN/OooA9Tbw28q2O0GCEGM+0kGRJhGjRj3gQyqStumUg28VPiKU8Pf8A0hbl2w0aKenflzLID46H4aVs09RamtDjz359v+k/aNEhkjAKKZDlYsdX6KB4tcADxqzwLhjBla1lFiua+YgAgXB1B1G+t6vmANJnYXa1hpsL3t87m++tX8Oa3SOVu+R0eCRWZwqh3tmYABmsABc7mwAqyTVeCQlTfxNTimI9enU21eNAEMvT0p6CmuNR6U4GpjwgHgUHdrTn4jw6LwkklPogUj9k0YZ6Af8ASyTdoEAvbDwyx36czvFvhZiL+IqlyNHQK9UfPXxHzpRKPEfOgQpFCXHsdyZHMks4UlMgBRVJa1xGxI93Jre5/C+lippR4j51yT2q8P5/E8GjBmjcIvdBYC8jCQG21wVubggelKxpBcJpytj9uuTe+RBbS2XS9h162IGpuVGtwRXu5cz2FgFmsQdWOZSOnT4DermERY4kRcoCKqgX2CgAD5WrlPZL2xYqfFw4eWOFlkYRl1zI1yffOttBfSwv5UWOjsAr165l7QPaxJgcYIIYo3ARGZnLa5rmy5SLWHU338qKeN8dZ+EyYjDkLI2GMqAkXXNHn+LAE28wKL2sKCZaawrm3sXw8wgknnndxNYorSmQCx7zEMSQ97g+mu4rpHNX8ofMUA0RYiFmRgjZGYEB7A5SRobHQ2rC4oJMPG00+NCRpYsxhQAAk6aEk3LKBue6vW9wiLA4p+0MglnnWFW5qBZJVR4rrkQEd0AaAjybejD2icMOK4biIkIz5Q6i47zRsHC/HKR8aV7Do9wbH/bFL4biCyKCwOWFQVJzEAhjmGjDpry1/OuSQxMsYDNnYA3awXMddcuwrmnsU7OzYRMS+JUxcwxqquQCcgcs1r6DvAfOoFmxuD4zDnxTzRYqSXOrE8tUW5YBSSq5VsRltbbWm2FHQXx7EDYem/n6VhYifE5HzxQ5MrZjzSLKUuxv4g5h02vex0v4bFhxm2vewYi9WWkUkglbHppb5daSG0Cghj2KQC57i/aZNSQRb3hZe8wK2tp10ol4disVy05cMTLlTKeeWBWy5SH3bS+ptckb6mrMOCiP4kX6qenhWph8igAFRbSwIAHoOlUQY3Gu0P2UQ3TMJp0hvewQNux010vpRFQD7TZl+wKwIJXERlbHqA9/pejLhXE0xMKTR3yyDML6EdCCPEEEfCjsBepDXhTqBEEnT0pwpr7j0FONTHhAOauH4jhKz8YxUblgA8zd0gG4ceI867ex0rknDMIZePYxPyhiRv8Ao216Va5KjzuTnsFCF7plOqixdQNTYn+bOwJO3SpuFdiIpGyyR4mPuhgS6EEk6qSIx3rEaX8RbQ1uYbsM6EHnOSOpa5O+5y+B+g8KuYTsdkueY+q5Pe093Le1vDXzNOzWTj2M3GezXCCNnYzaAsTnS5sCfyKH8Lw6ONSEQAMMrWv3l8G8fjXSsLw0JEYyWcHcuc5N1AOp32v6k0A4xlWZ0BF1Zly3FxYnS171tha3TPP6nVs0VIux2ELFpllRSmccogCwv0KnexG+4rIj7HcOE2cjFZe93RJETfSxvl8L6V0s4Lm4BVvYlRrvbva6egoCA/hXF1GSSnsex/5/T48mP43bMjtZ2DwokwhjmeNJ5FjJk7+bMQRlKqAptm97TaieX2cYMBQvPG4IZ0Og/qV7j/YY4qGGMzFBC7kFY8xOaw6sLAW3vRLJg2SOIs2c7M1guYgHUgeJubV5T6jI4tKW6u/12MskFFuuOxiQ+z3CSSKDzEW1gsbKqjrouU2v9am4n7LsFHEzgzkgaDOu/T8TbrWxhTZgfAg0RYuMFGB2sa7elyyljd70c4Dcc7PQtAUCBVFu6ncAt+NlGhYDS5GxO9Y69k8LGqSRo7FgwYS5XCkEe73QPHXwrR4D2+w2JZU7yO34kg0J6gOLqb7DUE32vW9x/CiPDO57oUqSACQFzDQAC5tcbVzYfV/x5Qmna7+3g3UUsid7ePcEX4PC4yugysQCVADAbmzW3tTcPwqKG6xBigYleY2e1tiNBbx0A3rS7M46KbEqisSSGPuSLcAX3ZQPrUeMiWJyuYaW3sOldHSKSjuXlW5JL7NMPI7MTMS12Y5l638U2/hU8HsjwZGrT/roP7lGsFjEvmi/VRT4lsoFd9nK2BY9kWCvvP8Arp/wVKPZFgvGf9dP+CjVRaltRZNnJe33YHDYPCc2Ey5uYi95lIs176BR4Cjj2dD+TMN+i/8A6j1m+1ofya3lLD+1b99ans8H8mYb9A/tvR2H2CQCvWpK9SEV5OnpT76UxthTlpR4QDjtXNuzEf8A0hxZ8BNfyu0dvSulJSR4ZQxYKoZt2AAJ9TuaYDrUoFOtXqAGOK4b2q4eTxPFAdC8tvEBBIQPgTtrXcmasSTg8LYlnMcZcqbsUUkgrkNzbwNvTSky4FD2eY0ScPjF9Yi0beOjEj+ywrj3F+0E0WJnQZLRySr7t9FcgfjeFq7rwTCpGjIiqgB91VCi9t7D0+lcG4vg8x4jJ+RiVF/DPLOvw2HyrfDCGR3JFxySxt6XR0TiGNLTu6sQCxtY20HdG3kKu4zijDhjlWs8TproTZnFjr6kfCrOG4RE8UThbZoonNidSUU7epp/aThiRcNlyCxIjJJJJNpFt9DXFKK3OWGOcZW3sZHY3FSy4oxySMRys2oHXlMDt52roWLXuN+i33Vz/sX/ANfj/OwqfRE/ctdFkXQ1UElHY3fJ84dnMNfE4Q/lzov6rxH+9XeO03/VJv0D+6uPdkwObgCf9skH0wtvrXX+1s6rg5cxC3AUXNrszAKo8STSn+W/vsaYvzI/NAb2VjyYuEn8fP8A+4v92sv2gYW2Pkt/Ro/3Ka1uH4lFnwPeGa12XqFaaRVY+pzD+qao+0Yf663nAn7RqOmXw198I9bJK86fs/2bOk8Ge+GgPUxRfsLV4JVDgJH2WD/yov2Fq/nrpPElyxbUoFNzCng0Egb7Vo78Nk62eE/2wP31qdgl/k3Df+WPvNbciBtCAQdwRcH4GnogAsAAB0AsPkKBjrUuWlFLQIpnYUqG9MfYU9KUeBkiipFqKnqKYiQ0gFeLV6kBEwrJ4lwt5G7shj1U5lzBhYg6WNje3XTxBrZaquLDlGEZUPY5SwuoPS4GpFDVjTozcTwQO4dmzZDnVQMpzWO732N9QAL9bjSuH4ead8HxF+WAWlwzTixHLvLMz6E6FZMo12BN67aMPjRvJhztsji59dbD4dem9RLwzEqTlOFGcAyWiIMkmzMbb3W29+u9aQlo4+9x3ZkdnebJgMI6hgBFFn7t8yKMthYFiTZWFvDw308bwqefBSxOVzuTy76AKGVkD2GhsLG16tfZcWLASQWsNOWwtYHQW6Xt+r56S4aLFZl5kkJX8YKrAkXGgvtpf59La5uKbb8jcnVAnwj2ezpLG8k+ULYty2kzAD/s1Jt3bAa+Z0610I7UgpxNCSRNnJcL7IcQCt8Si5ZCwy8wlRp31OlnOUaeQ10o27ScPhlw/wBmedUdBGyNI4LBo+8jPcgsDka56jNRCarYnh0UhvJGj7e8qtttuKb3VDUmnYH4fszAWwzjEwmWMKkmQhhIBJnCqM11IeQi5v7w02q1xH2dRSzSy82Qc25ynv5HJBJBY3y6e50vobaURLwaAG4hiBve4RAbggg3t4gH4VbIpRSjwaPNO7v7ZDw7AJDEkSCyooUfxPmTc/GrNqSlpmfIgGtKwtXqc1AqGhqkvUZFKpoESKafUQapM1AFObp6UsdNl6elPj2pR4QyQU4GmUopgSCvUi0poAQ1FUpqJt6APMaatealSgZ415hTV3p3WgDytTwKRacKAGNSmkalbagENtXlFLXloBnjSZ6dUb9KAHqaUtcUxKfQB5jSNSN0rxoAclS1EtS0En//2Q=="/>
          <p:cNvSpPr>
            <a:spLocks noChangeAspect="1" noChangeArrowheads="1"/>
          </p:cNvSpPr>
          <p:nvPr/>
        </p:nvSpPr>
        <p:spPr bwMode="auto">
          <a:xfrm>
            <a:off x="1259681" y="-86916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5367" name="Picture 4" descr="http://4.bp.blogspot.com/-Ebj9c3SO3K4/Tnr_099E9kI/AAAAAAAAAIY/v8s7-juT7no/s1600/8CFE4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1" y="726282"/>
            <a:ext cx="5475684" cy="40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ounded Rectangle 9"/>
          <p:cNvSpPr>
            <a:spLocks noChangeArrowheads="1"/>
          </p:cNvSpPr>
          <p:nvPr/>
        </p:nvSpPr>
        <p:spPr bwMode="auto">
          <a:xfrm>
            <a:off x="5217319" y="4421981"/>
            <a:ext cx="572691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4572000" y="3520678"/>
            <a:ext cx="481013" cy="421972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75"/>
              <a:t>PPL</a:t>
            </a:r>
          </a:p>
        </p:txBody>
      </p:sp>
    </p:spTree>
    <p:extLst>
      <p:ext uri="{BB962C8B-B14F-4D97-AF65-F5344CB8AC3E}">
        <p14:creationId xmlns:p14="http://schemas.microsoft.com/office/powerpoint/2010/main" val="7351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7057"/>
          <a:stretch>
            <a:fillRect/>
          </a:stretch>
        </p:blipFill>
        <p:spPr bwMode="auto">
          <a:xfrm>
            <a:off x="3421117" y="1158363"/>
            <a:ext cx="4682715" cy="35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50825" y="2787650"/>
            <a:ext cx="33131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5400">
                <a:latin typeface="Vladimir Script" pitchFamily="66" charset="0"/>
              </a:rPr>
              <a:t>Sekian &amp; </a:t>
            </a:r>
          </a:p>
          <a:p>
            <a:pPr eaLnBrk="1" hangingPunct="1"/>
            <a:r>
              <a:rPr lang="id-ID" sz="5400">
                <a:latin typeface="Vladimir Script" pitchFamily="66" charset="0"/>
              </a:rPr>
              <a:t>Terimakasih </a:t>
            </a:r>
            <a:endParaRPr lang="en-US" sz="5400">
              <a:latin typeface="Vladimir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463" y="4712047"/>
            <a:ext cx="4103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d-ID" sz="1400" dirty="0">
                <a:latin typeface="+mn-lt"/>
              </a:rPr>
              <a:t>Farid B. Siswantoro, KPU-DIY 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270000"/>
            <a:ext cx="2409640" cy="1473200"/>
          </a:xfrm>
        </p:spPr>
        <p:txBody>
          <a:bodyPr>
            <a:normAutofit fontScale="90000"/>
          </a:bodyPr>
          <a:lstStyle/>
          <a:p>
            <a:r>
              <a:rPr lang="en-US" noProof="1" smtClean="0"/>
              <a:t>Bukan sekadar pengenalan Partai Peserta Pemilu 2014 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3342"/>
          <a:stretch>
            <a:fillRect/>
          </a:stretch>
        </p:blipFill>
        <p:spPr>
          <a:xfrm>
            <a:off x="3347864" y="861294"/>
            <a:ext cx="5583357" cy="2910606"/>
          </a:xfrm>
        </p:spPr>
      </p:pic>
    </p:spTree>
    <p:extLst>
      <p:ext uri="{BB962C8B-B14F-4D97-AF65-F5344CB8AC3E}">
        <p14:creationId xmlns:p14="http://schemas.microsoft.com/office/powerpoint/2010/main" val="23795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Mengapa pemilih muda penting 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6215" y="1952625"/>
            <a:ext cx="7234175" cy="19872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noProof="1" smtClean="0"/>
              <a:t>Jumlahnya signifikan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noProof="1" smtClean="0"/>
              <a:t>Posisinya dalam sejarah masa depan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noProof="1" smtClean="0"/>
              <a:t>Penghormatan hak  </a:t>
            </a:r>
          </a:p>
        </p:txBody>
      </p:sp>
    </p:spTree>
    <p:extLst>
      <p:ext uri="{BB962C8B-B14F-4D97-AF65-F5344CB8AC3E}">
        <p14:creationId xmlns:p14="http://schemas.microsoft.com/office/powerpoint/2010/main" val="5428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Jumlah pemilih muda — perkiraan 2014</a:t>
            </a:r>
            <a:endParaRPr lang="en-US" noProof="1"/>
          </a:p>
        </p:txBody>
      </p:sp>
      <p:sp>
        <p:nvSpPr>
          <p:cNvPr id="45" name="TextBox 44"/>
          <p:cNvSpPr txBox="1"/>
          <p:nvPr/>
        </p:nvSpPr>
        <p:spPr>
          <a:xfrm>
            <a:off x="179512" y="3313316"/>
            <a:ext cx="136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1" smtClean="0"/>
              <a:t>Rentang umur: </a:t>
            </a:r>
            <a:endParaRPr lang="en-US" sz="1600" noProof="1"/>
          </a:p>
        </p:txBody>
      </p:sp>
      <p:sp>
        <p:nvSpPr>
          <p:cNvPr id="47" name="TextBox 46"/>
          <p:cNvSpPr txBox="1"/>
          <p:nvPr/>
        </p:nvSpPr>
        <p:spPr>
          <a:xfrm>
            <a:off x="4237149" y="1814723"/>
            <a:ext cx="18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25-37 </a:t>
            </a:r>
            <a:r>
              <a:rPr lang="en-US" noProof="1" smtClean="0"/>
              <a:t>juta</a:t>
            </a:r>
            <a:endParaRPr lang="en-US" noProof="1"/>
          </a:p>
        </p:txBody>
      </p:sp>
      <p:grpSp>
        <p:nvGrpSpPr>
          <p:cNvPr id="6" name="Group 5"/>
          <p:cNvGrpSpPr/>
          <p:nvPr/>
        </p:nvGrpSpPr>
        <p:grpSpPr>
          <a:xfrm>
            <a:off x="1619672" y="1995686"/>
            <a:ext cx="6696744" cy="2344326"/>
            <a:chOff x="1619672" y="1995686"/>
            <a:chExt cx="6696744" cy="2344326"/>
          </a:xfrm>
        </p:grpSpPr>
        <p:grpSp>
          <p:nvGrpSpPr>
            <p:cNvPr id="46" name="Group 45"/>
            <p:cNvGrpSpPr/>
            <p:nvPr/>
          </p:nvGrpSpPr>
          <p:grpSpPr>
            <a:xfrm>
              <a:off x="1619672" y="1995686"/>
              <a:ext cx="6696744" cy="2056294"/>
              <a:chOff x="1475656" y="1995686"/>
              <a:chExt cx="6696744" cy="205629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691680" y="2355726"/>
                <a:ext cx="619268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142231" y="2355726"/>
                <a:ext cx="3518002" cy="86409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177518" y="329183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16</a:t>
                </a:r>
                <a:endParaRPr lang="id-ID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75656" y="329183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15</a:t>
                </a:r>
                <a:endParaRPr lang="id-ID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94516" y="3291830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17</a:t>
                </a:r>
                <a:endParaRPr lang="id-ID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58984" y="3300756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</a:t>
                </a:r>
                <a:endParaRPr lang="id-ID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48487" y="330038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18</a:t>
                </a:r>
                <a:endParaRPr lang="id-ID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56276" y="332410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23</a:t>
                </a:r>
                <a:endParaRPr lang="id-ID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74957" y="3301397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id-ID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81289" y="3209431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0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940152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31840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11760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59380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292080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08304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660232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454966" y="331513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22</a:t>
                </a:r>
                <a:endParaRPr lang="id-ID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4591" y="3300385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21</a:t>
                </a:r>
                <a:endParaRPr lang="id-ID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668344" y="332410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24</a:t>
                </a:r>
                <a:endParaRPr lang="id-ID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884368" y="3219822"/>
                <a:ext cx="0" cy="18466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3131473" y="1995686"/>
                <a:ext cx="3518001" cy="400110"/>
                <a:chOff x="3142231" y="3661162"/>
                <a:chExt cx="3518001" cy="40011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3779912" y="3661162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noProof="1" smtClean="0"/>
                    <a:t>pemilih pemula</a:t>
                  </a:r>
                  <a:endParaRPr lang="en-US" sz="2000" noProof="1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3142231" y="3868474"/>
                  <a:ext cx="71714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5532226" y="3844789"/>
                  <a:ext cx="1128006" cy="348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1727684" y="3651870"/>
                <a:ext cx="6156684" cy="400110"/>
                <a:chOff x="1727684" y="3956600"/>
                <a:chExt cx="6156684" cy="400110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1727684" y="4299942"/>
                  <a:ext cx="6156684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3779912" y="3956600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noProof="1" smtClean="0"/>
                    <a:t>pemilih muda</a:t>
                  </a:r>
                  <a:endParaRPr lang="en-US" sz="2000" noProof="1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3449629" y="3939902"/>
              <a:ext cx="2994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noProof="1" smtClean="0"/>
                <a:t>perkiraan 40 juta jiwa</a:t>
              </a:r>
              <a:endParaRPr lang="en-US" sz="20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2760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solidFill>
                  <a:schemeClr val="tx1"/>
                </a:solidFill>
              </a:rPr>
              <a:t>Demokrasi </a:t>
            </a:r>
            <a:r>
              <a:rPr lang="en-US" noProof="1" smtClean="0">
                <a:solidFill>
                  <a:schemeClr val="tx1"/>
                </a:solidFill>
              </a:rPr>
              <a:t>adalah</a:t>
            </a:r>
          </a:p>
        </p:txBody>
      </p:sp>
      <p:sp>
        <p:nvSpPr>
          <p:cNvPr id="10244" name="Rectangle 5"/>
          <p:cNvSpPr>
            <a:spLocks noGrp="1"/>
          </p:cNvSpPr>
          <p:nvPr>
            <p:ph sz="half" idx="1"/>
          </p:nvPr>
        </p:nvSpPr>
        <p:spPr>
          <a:xfrm>
            <a:off x="609600" y="1707654"/>
            <a:ext cx="7562800" cy="3073896"/>
          </a:xfrm>
        </p:spPr>
        <p:txBody>
          <a:bodyPr>
            <a:noAutofit/>
          </a:bodyPr>
          <a:lstStyle/>
          <a:p>
            <a:pPr marL="515937" lvl="1" indent="-457200" eaLnBrk="1" hangingPunct="1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Pemerintahan dari rakyat, oleh rakyat, untuk rakyat. </a:t>
            </a:r>
          </a:p>
          <a:p>
            <a:pPr marL="515937" lvl="1" indent="-457200" eaLnBrk="1" hangingPunct="1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Merupakan hasil perkembangan zaman &amp; akal budi manusia.</a:t>
            </a:r>
          </a:p>
          <a:p>
            <a:pPr marL="515937" lvl="1" indent="-457200" eaLnBrk="1" hangingPunct="1">
              <a:buFont typeface="+mj-lt"/>
              <a:buAutoNum type="arabicPeriod"/>
            </a:pPr>
            <a:r>
              <a:rPr lang="id-ID" sz="2400" dirty="0" smtClean="0">
                <a:solidFill>
                  <a:schemeClr val="tx1"/>
                </a:solidFill>
              </a:rPr>
              <a:t>Cara yang terbukti efektif untuk meredam pertentangan dan konflik politik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168" y="3650475"/>
            <a:ext cx="2783163" cy="10095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anchor="ctr">
            <a:spAutoFit/>
          </a:bodyPr>
          <a:lstStyle>
            <a:extLst/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x-none" sz="1400" b="1" dirty="0">
                <a:solidFill>
                  <a:schemeClr val="tx1"/>
                </a:solidFill>
              </a:rPr>
              <a:t>Semua negara mengaku demokratis; meski pemilunya mungkin berbeda cara &amp; pelaksanaannya</a:t>
            </a:r>
            <a:r>
              <a:rPr lang="id-ID" altLang="x-none" sz="1400" b="1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Pemilu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51670"/>
            <a:ext cx="8210550" cy="2769543"/>
          </a:xfrm>
        </p:spPr>
        <p:txBody>
          <a:bodyPr>
            <a:normAutofit fontScale="77500" lnSpcReduction="20000"/>
          </a:bodyPr>
          <a:lstStyle/>
          <a:p>
            <a:pPr marL="515937" lvl="1" indent="-457200" eaLnBrk="1" hangingPunct="1"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Cara rakyat memilih wakil-wakilnya yang duduk di lembaga pemerintahan; juga untuk </a:t>
            </a:r>
            <a:r>
              <a:rPr lang="id-ID" sz="2400" u="sng" dirty="0" smtClean="0">
                <a:solidFill>
                  <a:schemeClr val="tx1"/>
                </a:solidFill>
              </a:rPr>
              <a:t>tidak</a:t>
            </a:r>
            <a:r>
              <a:rPr lang="id-ID" sz="2400" dirty="0" smtClean="0">
                <a:solidFill>
                  <a:schemeClr val="tx1"/>
                </a:solidFill>
              </a:rPr>
              <a:t> memilih mereka yang periode lalu ternyata mengecewakan  </a:t>
            </a:r>
          </a:p>
          <a:p>
            <a:pPr marL="515937" lvl="1" indent="-457200" eaLnBrk="1" hangingPunct="1"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Proses merubah suara rakyat menjadi kursi yang diduduki calon-calon terpilih </a:t>
            </a:r>
          </a:p>
          <a:p>
            <a:pPr marL="515937" lvl="1" indent="-457200" eaLnBrk="1" hangingPunct="1"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tx1"/>
                </a:solidFill>
              </a:rPr>
              <a:t>Mekanisme pendelegasian kedaulatan rakyat kepada mereka yang dipercaya </a:t>
            </a:r>
          </a:p>
          <a:p>
            <a:pPr marL="661987" lvl="3" indent="0">
              <a:buNone/>
              <a:defRPr/>
            </a:pPr>
            <a:r>
              <a:rPr lang="id-ID" sz="2250" dirty="0" smtClean="0">
                <a:solidFill>
                  <a:schemeClr val="tx1"/>
                </a:solidFill>
                <a:sym typeface="Wingdings" pitchFamily="2" charset="2"/>
              </a:rPr>
              <a:t> pemindahan pelbagai perbedaan &amp; kepentingan di masyarakat ke dalam lembaga legislatif dan eksekutif untuk diputuskan secara lebih beradab </a:t>
            </a:r>
            <a:endParaRPr lang="id-ID" sz="225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1250</Words>
  <Application>Microsoft Office PowerPoint</Application>
  <PresentationFormat>On-screen Show (16:9)</PresentationFormat>
  <Paragraphs>249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Book Antiqua</vt:lpstr>
      <vt:lpstr>Calibri</vt:lpstr>
      <vt:lpstr>Georgia</vt:lpstr>
      <vt:lpstr>Tahoma</vt:lpstr>
      <vt:lpstr>Tw Cen MT</vt:lpstr>
      <vt:lpstr>Vladimir Script</vt:lpstr>
      <vt:lpstr>Wingdings</vt:lpstr>
      <vt:lpstr>Wingdings 3</vt:lpstr>
      <vt:lpstr>Ion Boardroom</vt:lpstr>
      <vt:lpstr>Merawat Pemilih Muda 2014 :  Dari Tatacara Pemilu sampai Antisipasi Money Politics  [Farid B. Siswantoro, KPU DIY]</vt:lpstr>
      <vt:lpstr>Pendidikan politik yang seharusnya </vt:lpstr>
      <vt:lpstr>Pendidikan politik — melakukan apa?</vt:lpstr>
      <vt:lpstr>Jadwal kegiatan pemilu 2014</vt:lpstr>
      <vt:lpstr>Bukan sekadar pengenalan Partai Peserta Pemilu 2014 </vt:lpstr>
      <vt:lpstr>Mengapa pemilih muda penting </vt:lpstr>
      <vt:lpstr>Jumlah pemilih muda — perkiraan 2014</vt:lpstr>
      <vt:lpstr>Demokrasi adalah</vt:lpstr>
      <vt:lpstr>Pemilu </vt:lpstr>
      <vt:lpstr>Tujuan &amp; manfaat Pemilu </vt:lpstr>
      <vt:lpstr>Makna partisipasi dalam Pemilu </vt:lpstr>
      <vt:lpstr>Partisipasi masyarakat dalam Pemilu </vt:lpstr>
      <vt:lpstr>Partisipasi</vt:lpstr>
      <vt:lpstr>Piramida kualitas partisipasi</vt:lpstr>
      <vt:lpstr>Trend turunnya partisipasi</vt:lpstr>
      <vt:lpstr>Partisipasi semu pemilih</vt:lpstr>
      <vt:lpstr>Menggeser partisipasi semu</vt:lpstr>
      <vt:lpstr>Menggeser partisipasi semu</vt:lpstr>
      <vt:lpstr>Fenomena perilaku kandidat</vt:lpstr>
      <vt:lpstr>Money politics </vt:lpstr>
      <vt:lpstr>PowerPoint Presentation</vt:lpstr>
      <vt:lpstr>PowerPoint Presentation</vt:lpstr>
      <vt:lpstr>PowerPoint Presentation</vt:lpstr>
      <vt:lpstr>PowerPoint Presentation</vt:lpstr>
      <vt:lpstr>Money politics dalam UU 8/2012</vt:lpstr>
      <vt:lpstr>UU No. 8/2012 tentang Pemilu Anggota DPR, DPD dan DPRD</vt:lpstr>
      <vt:lpstr>Narsis </vt:lpstr>
      <vt:lpstr>PowerPoint Presentation</vt:lpstr>
      <vt:lpstr>PowerPoint Presentation</vt:lpstr>
      <vt:lpstr>Populis instan </vt:lpstr>
      <vt:lpstr>PowerPoint Presentation</vt:lpstr>
      <vt:lpstr>PowerPoint Presentation</vt:lpstr>
      <vt:lpstr>Memangsa kandidat lain</vt:lpstr>
      <vt:lpstr>Profil pemangsa &amp; kurban</vt:lpstr>
      <vt:lpstr>Profil kurban? </vt:lpstr>
      <vt:lpstr>Bagaimana itu diatasi?</vt:lpstr>
      <vt:lpstr>Solusi 1</vt:lpstr>
      <vt:lpstr>Solusi 2 </vt:lpstr>
      <vt:lpstr>Solusi 3 </vt:lpstr>
      <vt:lpstr>TENTANG SUARA SAH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2013-11-11T04:35:09Z</dcterms:created>
  <dcterms:modified xsi:type="dcterms:W3CDTF">2014-03-17T03:04:32Z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